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61" r:id="rId3"/>
    <p:sldId id="268" r:id="rId4"/>
    <p:sldId id="278" r:id="rId5"/>
    <p:sldId id="262" r:id="rId6"/>
    <p:sldId id="260" r:id="rId7"/>
    <p:sldId id="279" r:id="rId8"/>
    <p:sldId id="283" r:id="rId9"/>
    <p:sldId id="264" r:id="rId10"/>
    <p:sldId id="269" r:id="rId11"/>
    <p:sldId id="284" r:id="rId12"/>
    <p:sldId id="285" r:id="rId13"/>
    <p:sldId id="289" r:id="rId14"/>
    <p:sldId id="265" r:id="rId15"/>
    <p:sldId id="270" r:id="rId16"/>
    <p:sldId id="282" r:id="rId17"/>
    <p:sldId id="274" r:id="rId18"/>
    <p:sldId id="287" r:id="rId19"/>
    <p:sldId id="276" r:id="rId20"/>
    <p:sldId id="288" r:id="rId21"/>
    <p:sldId id="290" r:id="rId22"/>
    <p:sldId id="273" r:id="rId23"/>
    <p:sldId id="277"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65" d="100"/>
          <a:sy n="65" d="100"/>
        </p:scale>
        <p:origin x="15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aham Flores Basilio" userId="3e418578630754d6" providerId="LiveId" clId="{C2AE0513-96BD-44CA-98CB-FF287321447C}"/>
    <pc:docChg chg="undo custSel addSld delSld modSld sldOrd">
      <pc:chgData name="Abraham Flores Basilio" userId="3e418578630754d6" providerId="LiveId" clId="{C2AE0513-96BD-44CA-98CB-FF287321447C}" dt="2018-05-18T16:33:40.608" v="1176" actId="2696"/>
      <pc:docMkLst>
        <pc:docMk/>
      </pc:docMkLst>
      <pc:sldChg chg="addSp delSp modSp mod setBg delAnim setClrOvrMap">
        <pc:chgData name="Abraham Flores Basilio" userId="3e418578630754d6" providerId="LiveId" clId="{C2AE0513-96BD-44CA-98CB-FF287321447C}" dt="2018-05-18T15:09:51.812" v="1173" actId="27636"/>
        <pc:sldMkLst>
          <pc:docMk/>
          <pc:sldMk cId="2406273178" sldId="257"/>
        </pc:sldMkLst>
        <pc:spChg chg="mod">
          <ac:chgData name="Abraham Flores Basilio" userId="3e418578630754d6" providerId="LiveId" clId="{C2AE0513-96BD-44CA-98CB-FF287321447C}" dt="2018-05-18T15:09:49.297" v="1171" actId="14100"/>
          <ac:spMkLst>
            <pc:docMk/>
            <pc:sldMk cId="2406273178" sldId="257"/>
            <ac:spMk id="2" creationId="{00000000-0000-0000-0000-000000000000}"/>
          </ac:spMkLst>
        </pc:spChg>
        <pc:spChg chg="mod">
          <ac:chgData name="Abraham Flores Basilio" userId="3e418578630754d6" providerId="LiveId" clId="{C2AE0513-96BD-44CA-98CB-FF287321447C}" dt="2018-05-18T15:09:51.812" v="1173" actId="27636"/>
          <ac:spMkLst>
            <pc:docMk/>
            <pc:sldMk cId="2406273178" sldId="257"/>
            <ac:spMk id="3" creationId="{00000000-0000-0000-0000-000000000000}"/>
          </ac:spMkLst>
        </pc:spChg>
        <pc:spChg chg="add del">
          <ac:chgData name="Abraham Flores Basilio" userId="3e418578630754d6" providerId="LiveId" clId="{C2AE0513-96BD-44CA-98CB-FF287321447C}" dt="2018-05-17T04:19:14.445" v="303" actId="26606"/>
          <ac:spMkLst>
            <pc:docMk/>
            <pc:sldMk cId="2406273178" sldId="257"/>
            <ac:spMk id="71" creationId="{B40FCD49-2060-48B9-8212-8A5F1DF4726F}"/>
          </ac:spMkLst>
        </pc:spChg>
        <pc:spChg chg="add">
          <ac:chgData name="Abraham Flores Basilio" userId="3e418578630754d6" providerId="LiveId" clId="{C2AE0513-96BD-44CA-98CB-FF287321447C}" dt="2018-05-17T04:19:14.569" v="304" actId="26606"/>
          <ac:spMkLst>
            <pc:docMk/>
            <pc:sldMk cId="2406273178" sldId="257"/>
            <ac:spMk id="8198" creationId="{45873676-3D69-48B0-BA02-D759766A90D7}"/>
          </ac:spMkLst>
        </pc:spChg>
        <pc:picChg chg="del">
          <ac:chgData name="Abraham Flores Basilio" userId="3e418578630754d6" providerId="LiveId" clId="{C2AE0513-96BD-44CA-98CB-FF287321447C}" dt="2018-05-17T03:47:40.655" v="0" actId="478"/>
          <ac:picMkLst>
            <pc:docMk/>
            <pc:sldMk cId="2406273178" sldId="257"/>
            <ac:picMk id="4" creationId="{7F8C44BB-3C35-4457-A0C6-B14400283116}"/>
          </ac:picMkLst>
        </pc:picChg>
        <pc:picChg chg="add del">
          <ac:chgData name="Abraham Flores Basilio" userId="3e418578630754d6" providerId="LiveId" clId="{C2AE0513-96BD-44CA-98CB-FF287321447C}" dt="2018-05-17T04:19:14.445" v="303" actId="26606"/>
          <ac:picMkLst>
            <pc:docMk/>
            <pc:sldMk cId="2406273178" sldId="257"/>
            <ac:picMk id="73" creationId="{83A45DCD-B5FB-4A86-88D2-91088C7FFC5F}"/>
          </ac:picMkLst>
        </pc:picChg>
        <pc:picChg chg="add">
          <ac:chgData name="Abraham Flores Basilio" userId="3e418578630754d6" providerId="LiveId" clId="{C2AE0513-96BD-44CA-98CB-FF287321447C}" dt="2018-05-17T04:19:14.569" v="304" actId="26606"/>
          <ac:picMkLst>
            <pc:docMk/>
            <pc:sldMk cId="2406273178" sldId="257"/>
            <ac:picMk id="77" creationId="{3CA8EEE2-DA9A-4635-9B41-33EB565145F4}"/>
          </ac:picMkLst>
        </pc:picChg>
        <pc:picChg chg="add del">
          <ac:chgData name="Abraham Flores Basilio" userId="3e418578630754d6" providerId="LiveId" clId="{C2AE0513-96BD-44CA-98CB-FF287321447C}" dt="2018-05-17T04:19:09.010" v="301" actId="20577"/>
          <ac:picMkLst>
            <pc:docMk/>
            <pc:sldMk cId="2406273178" sldId="257"/>
            <ac:picMk id="8194" creationId="{6EDDE44E-BF09-423E-B815-DE54D5270B58}"/>
          </ac:picMkLst>
        </pc:picChg>
        <pc:picChg chg="add del">
          <ac:chgData name="Abraham Flores Basilio" userId="3e418578630754d6" providerId="LiveId" clId="{C2AE0513-96BD-44CA-98CB-FF287321447C}" dt="2018-05-17T04:19:14.445" v="303" actId="26606"/>
          <ac:picMkLst>
            <pc:docMk/>
            <pc:sldMk cId="2406273178" sldId="257"/>
            <ac:picMk id="8196" creationId="{6EDDE44E-BF09-423E-B815-DE54D5270B58}"/>
          </ac:picMkLst>
        </pc:picChg>
        <pc:picChg chg="add">
          <ac:chgData name="Abraham Flores Basilio" userId="3e418578630754d6" providerId="LiveId" clId="{C2AE0513-96BD-44CA-98CB-FF287321447C}" dt="2018-05-17T04:19:14.569" v="304" actId="26606"/>
          <ac:picMkLst>
            <pc:docMk/>
            <pc:sldMk cId="2406273178" sldId="257"/>
            <ac:picMk id="8199" creationId="{248E96D7-6599-4607-9958-FD9E1000131D}"/>
          </ac:picMkLst>
        </pc:picChg>
        <pc:picChg chg="add">
          <ac:chgData name="Abraham Flores Basilio" userId="3e418578630754d6" providerId="LiveId" clId="{C2AE0513-96BD-44CA-98CB-FF287321447C}" dt="2018-05-17T04:19:14.569" v="304" actId="26606"/>
          <ac:picMkLst>
            <pc:docMk/>
            <pc:sldMk cId="2406273178" sldId="257"/>
            <ac:picMk id="8200" creationId="{6EDDE44E-BF09-423E-B815-DE54D5270B58}"/>
          </ac:picMkLst>
        </pc:picChg>
        <pc:cxnChg chg="add">
          <ac:chgData name="Abraham Flores Basilio" userId="3e418578630754d6" providerId="LiveId" clId="{C2AE0513-96BD-44CA-98CB-FF287321447C}" dt="2018-05-17T04:19:14.569" v="304" actId="26606"/>
          <ac:cxnSpMkLst>
            <pc:docMk/>
            <pc:sldMk cId="2406273178" sldId="257"/>
            <ac:cxnSpMk id="75" creationId="{99478AA5-D1D0-4B5E-9FDE-6F55026DA306}"/>
          </ac:cxnSpMkLst>
        </pc:cxnChg>
      </pc:sldChg>
      <pc:sldChg chg="addSp delSp modSp ord">
        <pc:chgData name="Abraham Flores Basilio" userId="3e418578630754d6" providerId="LiveId" clId="{C2AE0513-96BD-44CA-98CB-FF287321447C}" dt="2018-05-17T04:45:58.482" v="840" actId="20577"/>
        <pc:sldMkLst>
          <pc:docMk/>
          <pc:sldMk cId="2935376918" sldId="260"/>
        </pc:sldMkLst>
        <pc:spChg chg="add del mod">
          <ac:chgData name="Abraham Flores Basilio" userId="3e418578630754d6" providerId="LiveId" clId="{C2AE0513-96BD-44CA-98CB-FF287321447C}" dt="2018-05-17T04:30:53.368" v="443" actId="767"/>
          <ac:spMkLst>
            <pc:docMk/>
            <pc:sldMk cId="2935376918" sldId="260"/>
            <ac:spMk id="2" creationId="{BA0C47D0-FF8B-48A0-92D2-A1585F9B8EED}"/>
          </ac:spMkLst>
        </pc:spChg>
        <pc:spChg chg="add del mod">
          <ac:chgData name="Abraham Flores Basilio" userId="3e418578630754d6" providerId="LiveId" clId="{C2AE0513-96BD-44CA-98CB-FF287321447C}" dt="2018-05-17T04:38:40.453" v="670" actId="478"/>
          <ac:spMkLst>
            <pc:docMk/>
            <pc:sldMk cId="2935376918" sldId="260"/>
            <ac:spMk id="3" creationId="{FECC0F72-C4BA-4E81-913F-37D5B6E0681D}"/>
          </ac:spMkLst>
        </pc:spChg>
        <pc:spChg chg="add del mod">
          <ac:chgData name="Abraham Flores Basilio" userId="3e418578630754d6" providerId="LiveId" clId="{C2AE0513-96BD-44CA-98CB-FF287321447C}" dt="2018-05-17T04:39:32.128" v="745" actId="478"/>
          <ac:spMkLst>
            <pc:docMk/>
            <pc:sldMk cId="2935376918" sldId="260"/>
            <ac:spMk id="4" creationId="{3373A996-892A-4BB2-A8C6-2A09C07792B6}"/>
          </ac:spMkLst>
        </pc:spChg>
        <pc:spChg chg="add del mod">
          <ac:chgData name="Abraham Flores Basilio" userId="3e418578630754d6" providerId="LiveId" clId="{C2AE0513-96BD-44CA-98CB-FF287321447C}" dt="2018-05-17T04:39:33.823" v="746" actId="478"/>
          <ac:spMkLst>
            <pc:docMk/>
            <pc:sldMk cId="2935376918" sldId="260"/>
            <ac:spMk id="5" creationId="{B9DAB86B-CAA1-4557-96D4-D06ACECC2988}"/>
          </ac:spMkLst>
        </pc:spChg>
        <pc:graphicFrameChg chg="add del mod">
          <ac:chgData name="Abraham Flores Basilio" userId="3e418578630754d6" providerId="LiveId" clId="{C2AE0513-96BD-44CA-98CB-FF287321447C}" dt="2018-05-17T04:39:25.821" v="743" actId="478"/>
          <ac:graphicFrameMkLst>
            <pc:docMk/>
            <pc:sldMk cId="2935376918" sldId="260"/>
            <ac:graphicFrameMk id="6" creationId="{29EC2F10-DD07-4D82-877E-B4A7BE90EA6A}"/>
          </ac:graphicFrameMkLst>
        </pc:graphicFrameChg>
        <pc:graphicFrameChg chg="add mod">
          <ac:chgData name="Abraham Flores Basilio" userId="3e418578630754d6" providerId="LiveId" clId="{C2AE0513-96BD-44CA-98CB-FF287321447C}" dt="2018-05-17T04:39:28.487" v="744" actId="20577"/>
          <ac:graphicFrameMkLst>
            <pc:docMk/>
            <pc:sldMk cId="2935376918" sldId="260"/>
            <ac:graphicFrameMk id="7" creationId="{5D1D2920-6E0E-4897-8621-C14AA2E1B9BE}"/>
          </ac:graphicFrameMkLst>
        </pc:graphicFrameChg>
      </pc:sldChg>
      <pc:sldChg chg="modSp">
        <pc:chgData name="Abraham Flores Basilio" userId="3e418578630754d6" providerId="LiveId" clId="{C2AE0513-96BD-44CA-98CB-FF287321447C}" dt="2018-05-17T04:21:48.976" v="425" actId="403"/>
        <pc:sldMkLst>
          <pc:docMk/>
          <pc:sldMk cId="3343769384" sldId="261"/>
        </pc:sldMkLst>
        <pc:spChg chg="mod">
          <ac:chgData name="Abraham Flores Basilio" userId="3e418578630754d6" providerId="LiveId" clId="{C2AE0513-96BD-44CA-98CB-FF287321447C}" dt="2018-05-17T04:21:48.976" v="425" actId="403"/>
          <ac:spMkLst>
            <pc:docMk/>
            <pc:sldMk cId="3343769384" sldId="261"/>
            <ac:spMk id="2" creationId="{A6419DDC-D8A9-42B2-AE57-3F77C122E702}"/>
          </ac:spMkLst>
        </pc:spChg>
      </pc:sldChg>
      <pc:sldChg chg="addSp delSp modSp">
        <pc:chgData name="Abraham Flores Basilio" userId="3e418578630754d6" providerId="LiveId" clId="{C2AE0513-96BD-44CA-98CB-FF287321447C}" dt="2018-05-17T04:55:41.198" v="901" actId="20577"/>
        <pc:sldMkLst>
          <pc:docMk/>
          <pc:sldMk cId="2481950033" sldId="262"/>
        </pc:sldMkLst>
        <pc:picChg chg="add del">
          <ac:chgData name="Abraham Flores Basilio" userId="3e418578630754d6" providerId="LiveId" clId="{C2AE0513-96BD-44CA-98CB-FF287321447C}" dt="2018-05-17T04:55:41.198" v="901" actId="20577"/>
          <ac:picMkLst>
            <pc:docMk/>
            <pc:sldMk cId="2481950033" sldId="262"/>
            <ac:picMk id="4" creationId="{BB2FC850-F5AA-40EB-8672-CA9AD008CCCB}"/>
          </ac:picMkLst>
        </pc:picChg>
        <pc:picChg chg="mod">
          <ac:chgData name="Abraham Flores Basilio" userId="3e418578630754d6" providerId="LiveId" clId="{C2AE0513-96BD-44CA-98CB-FF287321447C}" dt="2018-05-17T04:21:16.263" v="418" actId="1076"/>
          <ac:picMkLst>
            <pc:docMk/>
            <pc:sldMk cId="2481950033" sldId="262"/>
            <ac:picMk id="5" creationId="{AF27460F-C39E-4E70-B0AB-976C01AE3872}"/>
          </ac:picMkLst>
        </pc:picChg>
      </pc:sldChg>
      <pc:sldChg chg="addSp delSp modSp">
        <pc:chgData name="Abraham Flores Basilio" userId="3e418578630754d6" providerId="LiveId" clId="{C2AE0513-96BD-44CA-98CB-FF287321447C}" dt="2018-05-17T04:40:59.146" v="781" actId="478"/>
        <pc:sldMkLst>
          <pc:docMk/>
          <pc:sldMk cId="2836770694" sldId="265"/>
        </pc:sldMkLst>
        <pc:spChg chg="mod">
          <ac:chgData name="Abraham Flores Basilio" userId="3e418578630754d6" providerId="LiveId" clId="{C2AE0513-96BD-44CA-98CB-FF287321447C}" dt="2018-05-17T04:40:57.355" v="780" actId="14100"/>
          <ac:spMkLst>
            <pc:docMk/>
            <pc:sldMk cId="2836770694" sldId="265"/>
            <ac:spMk id="2" creationId="{A6419DDC-D8A9-42B2-AE57-3F77C122E702}"/>
          </ac:spMkLst>
        </pc:spChg>
        <pc:spChg chg="del">
          <ac:chgData name="Abraham Flores Basilio" userId="3e418578630754d6" providerId="LiveId" clId="{C2AE0513-96BD-44CA-98CB-FF287321447C}" dt="2018-05-17T04:40:59.146" v="781" actId="478"/>
          <ac:spMkLst>
            <pc:docMk/>
            <pc:sldMk cId="2836770694" sldId="265"/>
            <ac:spMk id="3" creationId="{DEC90938-674B-462B-B93E-3D8A2AC524D1}"/>
          </ac:spMkLst>
        </pc:spChg>
        <pc:picChg chg="add mod">
          <ac:chgData name="Abraham Flores Basilio" userId="3e418578630754d6" providerId="LiveId" clId="{C2AE0513-96BD-44CA-98CB-FF287321447C}" dt="2018-05-17T04:40:53.018" v="779" actId="1036"/>
          <ac:picMkLst>
            <pc:docMk/>
            <pc:sldMk cId="2836770694" sldId="265"/>
            <ac:picMk id="10242" creationId="{FA068B45-6E0E-4A1A-A5FD-38B885F10071}"/>
          </ac:picMkLst>
        </pc:picChg>
      </pc:sldChg>
      <pc:sldChg chg="del">
        <pc:chgData name="Abraham Flores Basilio" userId="3e418578630754d6" providerId="LiveId" clId="{C2AE0513-96BD-44CA-98CB-FF287321447C}" dt="2018-05-17T03:47:48.583" v="1" actId="2696"/>
        <pc:sldMkLst>
          <pc:docMk/>
          <pc:sldMk cId="2605257961" sldId="267"/>
        </pc:sldMkLst>
      </pc:sldChg>
      <pc:sldChg chg="addSp delSp modSp mod setBg">
        <pc:chgData name="Abraham Flores Basilio" userId="3e418578630754d6" providerId="LiveId" clId="{C2AE0513-96BD-44CA-98CB-FF287321447C}" dt="2018-05-18T15:10:16.199" v="1174" actId="790"/>
        <pc:sldMkLst>
          <pc:docMk/>
          <pc:sldMk cId="1062559799" sldId="268"/>
        </pc:sldMkLst>
        <pc:spChg chg="mod">
          <ac:chgData name="Abraham Flores Basilio" userId="3e418578630754d6" providerId="LiveId" clId="{C2AE0513-96BD-44CA-98CB-FF287321447C}" dt="2018-05-17T04:21:12.048" v="415" actId="14100"/>
          <ac:spMkLst>
            <pc:docMk/>
            <pc:sldMk cId="1062559799" sldId="268"/>
            <ac:spMk id="2" creationId="{155F407E-DE30-4EF7-9D92-AEF805DB8EB1}"/>
          </ac:spMkLst>
        </pc:spChg>
        <pc:spChg chg="mod">
          <ac:chgData name="Abraham Flores Basilio" userId="3e418578630754d6" providerId="LiveId" clId="{C2AE0513-96BD-44CA-98CB-FF287321447C}" dt="2018-05-18T15:10:16.199" v="1174" actId="790"/>
          <ac:spMkLst>
            <pc:docMk/>
            <pc:sldMk cId="1062559799" sldId="268"/>
            <ac:spMk id="3" creationId="{34143672-D8B8-4356-9F7D-3791ACB06B01}"/>
          </ac:spMkLst>
        </pc:spChg>
        <pc:spChg chg="add del">
          <ac:chgData name="Abraham Flores Basilio" userId="3e418578630754d6" providerId="LiveId" clId="{C2AE0513-96BD-44CA-98CB-FF287321447C}" dt="2018-05-17T03:50:26.433" v="20" actId="26606"/>
          <ac:spMkLst>
            <pc:docMk/>
            <pc:sldMk cId="1062559799" sldId="268"/>
            <ac:spMk id="17" creationId="{53E559B7-FFF0-4CD8-9260-633468131126}"/>
          </ac:spMkLst>
        </pc:spChg>
        <pc:spChg chg="add">
          <ac:chgData name="Abraham Flores Basilio" userId="3e418578630754d6" providerId="LiveId" clId="{C2AE0513-96BD-44CA-98CB-FF287321447C}" dt="2018-05-17T03:50:26.433" v="20" actId="26606"/>
          <ac:spMkLst>
            <pc:docMk/>
            <pc:sldMk cId="1062559799" sldId="268"/>
            <ac:spMk id="28" creationId="{53E559B7-FFF0-4CD8-9260-633468131126}"/>
          </ac:spMkLst>
        </pc:spChg>
        <pc:picChg chg="add mod ord">
          <ac:chgData name="Abraham Flores Basilio" userId="3e418578630754d6" providerId="LiveId" clId="{C2AE0513-96BD-44CA-98CB-FF287321447C}" dt="2018-05-17T04:10:10.450" v="213" actId="1076"/>
          <ac:picMkLst>
            <pc:docMk/>
            <pc:sldMk cId="1062559799" sldId="268"/>
            <ac:picMk id="4" creationId="{DD69A121-85EE-4A40-BD0D-202A397D5660}"/>
          </ac:picMkLst>
        </pc:picChg>
        <pc:picChg chg="add del">
          <ac:chgData name="Abraham Flores Basilio" userId="3e418578630754d6" providerId="LiveId" clId="{C2AE0513-96BD-44CA-98CB-FF287321447C}" dt="2018-05-17T03:48:04.357" v="8" actId="14100"/>
          <ac:picMkLst>
            <pc:docMk/>
            <pc:sldMk cId="1062559799" sldId="268"/>
            <ac:picMk id="5" creationId="{D9E0C570-C937-4F50-893F-BD5326AFF72A}"/>
          </ac:picMkLst>
        </pc:picChg>
        <pc:picChg chg="add del">
          <ac:chgData name="Abraham Flores Basilio" userId="3e418578630754d6" providerId="LiveId" clId="{C2AE0513-96BD-44CA-98CB-FF287321447C}" dt="2018-05-17T03:49:28.005" v="10" actId="14100"/>
          <ac:picMkLst>
            <pc:docMk/>
            <pc:sldMk cId="1062559799" sldId="268"/>
            <ac:picMk id="6" creationId="{3915ED64-7E7F-44A4-BCA0-F63DF1495F6B}"/>
          </ac:picMkLst>
        </pc:picChg>
        <pc:picChg chg="add del mod">
          <ac:chgData name="Abraham Flores Basilio" userId="3e418578630754d6" providerId="LiveId" clId="{C2AE0513-96BD-44CA-98CB-FF287321447C}" dt="2018-05-17T03:49:42.294" v="15" actId="14100"/>
          <ac:picMkLst>
            <pc:docMk/>
            <pc:sldMk cId="1062559799" sldId="268"/>
            <ac:picMk id="7" creationId="{F5D15BD0-DEE8-47CB-9B4E-18B72DAA4C18}"/>
          </ac:picMkLst>
        </pc:picChg>
        <pc:picChg chg="add del mod ord">
          <ac:chgData name="Abraham Flores Basilio" userId="3e418578630754d6" providerId="LiveId" clId="{C2AE0513-96BD-44CA-98CB-FF287321447C}" dt="2018-05-17T03:50:17.608" v="18" actId="478"/>
          <ac:picMkLst>
            <pc:docMk/>
            <pc:sldMk cId="1062559799" sldId="268"/>
            <ac:picMk id="8" creationId="{50DC9108-EF62-4A4C-8A3F-22BCBDA33007}"/>
          </ac:picMkLst>
        </pc:picChg>
        <pc:picChg chg="add del">
          <ac:chgData name="Abraham Flores Basilio" userId="3e418578630754d6" providerId="LiveId" clId="{C2AE0513-96BD-44CA-98CB-FF287321447C}" dt="2018-05-17T03:50:26.433" v="20" actId="26606"/>
          <ac:picMkLst>
            <pc:docMk/>
            <pc:sldMk cId="1062559799" sldId="268"/>
            <ac:picMk id="13" creationId="{25496B42-CC46-4183-B481-887CD3E8C725}"/>
          </ac:picMkLst>
        </pc:picChg>
        <pc:picChg chg="add del">
          <ac:chgData name="Abraham Flores Basilio" userId="3e418578630754d6" providerId="LiveId" clId="{C2AE0513-96BD-44CA-98CB-FF287321447C}" dt="2018-05-17T03:50:26.433" v="20" actId="26606"/>
          <ac:picMkLst>
            <pc:docMk/>
            <pc:sldMk cId="1062559799" sldId="268"/>
            <ac:picMk id="15" creationId="{E2758CE0-F916-4DCE-88D1-71430BE441B2}"/>
          </ac:picMkLst>
        </pc:picChg>
        <pc:picChg chg="add del">
          <ac:chgData name="Abraham Flores Basilio" userId="3e418578630754d6" providerId="LiveId" clId="{C2AE0513-96BD-44CA-98CB-FF287321447C}" dt="2018-05-17T03:50:26.433" v="20" actId="26606"/>
          <ac:picMkLst>
            <pc:docMk/>
            <pc:sldMk cId="1062559799" sldId="268"/>
            <ac:picMk id="19" creationId="{180BC9E0-1901-4FD9-90B5-82D9EE5137E1}"/>
          </ac:picMkLst>
        </pc:picChg>
        <pc:picChg chg="add">
          <ac:chgData name="Abraham Flores Basilio" userId="3e418578630754d6" providerId="LiveId" clId="{C2AE0513-96BD-44CA-98CB-FF287321447C}" dt="2018-05-17T03:50:26.433" v="20" actId="26606"/>
          <ac:picMkLst>
            <pc:docMk/>
            <pc:sldMk cId="1062559799" sldId="268"/>
            <ac:picMk id="24" creationId="{25496B42-CC46-4183-B481-887CD3E8C725}"/>
          </ac:picMkLst>
        </pc:picChg>
        <pc:picChg chg="add">
          <ac:chgData name="Abraham Flores Basilio" userId="3e418578630754d6" providerId="LiveId" clId="{C2AE0513-96BD-44CA-98CB-FF287321447C}" dt="2018-05-17T03:50:26.433" v="20" actId="26606"/>
          <ac:picMkLst>
            <pc:docMk/>
            <pc:sldMk cId="1062559799" sldId="268"/>
            <ac:picMk id="26" creationId="{E2758CE0-F916-4DCE-88D1-71430BE441B2}"/>
          </ac:picMkLst>
        </pc:picChg>
        <pc:picChg chg="add">
          <ac:chgData name="Abraham Flores Basilio" userId="3e418578630754d6" providerId="LiveId" clId="{C2AE0513-96BD-44CA-98CB-FF287321447C}" dt="2018-05-17T03:50:26.433" v="20" actId="26606"/>
          <ac:picMkLst>
            <pc:docMk/>
            <pc:sldMk cId="1062559799" sldId="268"/>
            <ac:picMk id="30" creationId="{180BC9E0-1901-4FD9-90B5-82D9EE5137E1}"/>
          </ac:picMkLst>
        </pc:picChg>
        <pc:picChg chg="del">
          <ac:chgData name="Abraham Flores Basilio" userId="3e418578630754d6" providerId="LiveId" clId="{C2AE0513-96BD-44CA-98CB-FF287321447C}" dt="2018-05-17T03:47:56.174" v="4" actId="14100"/>
          <ac:picMkLst>
            <pc:docMk/>
            <pc:sldMk cId="1062559799" sldId="268"/>
            <ac:picMk id="1026" creationId="{EE7F4707-AEBA-4A4A-9BF8-CA17841D04F1}"/>
          </ac:picMkLst>
        </pc:picChg>
      </pc:sldChg>
      <pc:sldChg chg="addSp delSp modSp add">
        <pc:chgData name="Abraham Flores Basilio" userId="3e418578630754d6" providerId="LiveId" clId="{C2AE0513-96BD-44CA-98CB-FF287321447C}" dt="2018-05-17T04:58:04.640" v="930" actId="313"/>
        <pc:sldMkLst>
          <pc:docMk/>
          <pc:sldMk cId="1636132605" sldId="269"/>
        </pc:sldMkLst>
        <pc:spChg chg="del">
          <ac:chgData name="Abraham Flores Basilio" userId="3e418578630754d6" providerId="LiveId" clId="{C2AE0513-96BD-44CA-98CB-FF287321447C}" dt="2018-05-17T04:55:10.251" v="894" actId="478"/>
          <ac:spMkLst>
            <pc:docMk/>
            <pc:sldMk cId="1636132605" sldId="269"/>
            <ac:spMk id="2" creationId="{08865F01-BA4C-4362-B03B-DA6CDC95B4A5}"/>
          </ac:spMkLst>
        </pc:spChg>
        <pc:spChg chg="add del mod">
          <ac:chgData name="Abraham Flores Basilio" userId="3e418578630754d6" providerId="LiveId" clId="{C2AE0513-96BD-44CA-98CB-FF287321447C}" dt="2018-05-17T04:58:04.640" v="930" actId="313"/>
          <ac:spMkLst>
            <pc:docMk/>
            <pc:sldMk cId="1636132605" sldId="269"/>
            <ac:spMk id="3" creationId="{1FE606C8-1346-4A80-A3BA-DB3B31491B75}"/>
          </ac:spMkLst>
        </pc:spChg>
        <pc:spChg chg="add del">
          <ac:chgData name="Abraham Flores Basilio" userId="3e418578630754d6" providerId="LiveId" clId="{C2AE0513-96BD-44CA-98CB-FF287321447C}" dt="2018-05-17T04:54:57.324" v="887" actId="313"/>
          <ac:spMkLst>
            <pc:docMk/>
            <pc:sldMk cId="1636132605" sldId="269"/>
            <ac:spMk id="4" creationId="{422DDC22-A4FE-402E-9DEC-123718BD85D3}"/>
          </ac:spMkLst>
        </pc:spChg>
        <pc:spChg chg="add del mod">
          <ac:chgData name="Abraham Flores Basilio" userId="3e418578630754d6" providerId="LiveId" clId="{C2AE0513-96BD-44CA-98CB-FF287321447C}" dt="2018-05-17T04:57:08.217" v="913" actId="478"/>
          <ac:spMkLst>
            <pc:docMk/>
            <pc:sldMk cId="1636132605" sldId="269"/>
            <ac:spMk id="5" creationId="{D3EB0B72-646C-4CE8-9CBF-4BF98EB1993B}"/>
          </ac:spMkLst>
        </pc:spChg>
        <pc:spChg chg="add mod">
          <ac:chgData name="Abraham Flores Basilio" userId="3e418578630754d6" providerId="LiveId" clId="{C2AE0513-96BD-44CA-98CB-FF287321447C}" dt="2018-05-17T04:57:59.444" v="928" actId="1076"/>
          <ac:spMkLst>
            <pc:docMk/>
            <pc:sldMk cId="1636132605" sldId="269"/>
            <ac:spMk id="6" creationId="{12D57FAE-4941-4A55-9C8B-DBA03B75EE31}"/>
          </ac:spMkLst>
        </pc:spChg>
        <pc:spChg chg="add mod">
          <ac:chgData name="Abraham Flores Basilio" userId="3e418578630754d6" providerId="LiveId" clId="{C2AE0513-96BD-44CA-98CB-FF287321447C}" dt="2018-05-17T04:57:56.619" v="927" actId="1076"/>
          <ac:spMkLst>
            <pc:docMk/>
            <pc:sldMk cId="1636132605" sldId="269"/>
            <ac:spMk id="7" creationId="{E3B2D996-C31D-40FF-BF54-1810A6900A92}"/>
          </ac:spMkLst>
        </pc:spChg>
      </pc:sldChg>
      <pc:sldChg chg="addSp delSp modSp add ord">
        <pc:chgData name="Abraham Flores Basilio" userId="3e418578630754d6" providerId="LiveId" clId="{C2AE0513-96BD-44CA-98CB-FF287321447C}" dt="2018-05-17T20:30:49.112" v="1078" actId="1076"/>
        <pc:sldMkLst>
          <pc:docMk/>
          <pc:sldMk cId="977747257" sldId="270"/>
        </pc:sldMkLst>
        <pc:spChg chg="del">
          <ac:chgData name="Abraham Flores Basilio" userId="3e418578630754d6" providerId="LiveId" clId="{C2AE0513-96BD-44CA-98CB-FF287321447C}" dt="2018-05-17T04:46:12.900" v="842" actId="478"/>
          <ac:spMkLst>
            <pc:docMk/>
            <pc:sldMk cId="977747257" sldId="270"/>
            <ac:spMk id="2" creationId="{77BEAEA3-1187-4A62-8E98-B80B8226E757}"/>
          </ac:spMkLst>
        </pc:spChg>
        <pc:spChg chg="del">
          <ac:chgData name="Abraham Flores Basilio" userId="3e418578630754d6" providerId="LiveId" clId="{C2AE0513-96BD-44CA-98CB-FF287321447C}" dt="2018-05-17T04:46:14.325" v="843" actId="478"/>
          <ac:spMkLst>
            <pc:docMk/>
            <pc:sldMk cId="977747257" sldId="270"/>
            <ac:spMk id="3" creationId="{0BE9D2EB-AC64-4F29-97D0-63CF8D0C18F9}"/>
          </ac:spMkLst>
        </pc:spChg>
        <pc:spChg chg="add mod">
          <ac:chgData name="Abraham Flores Basilio" userId="3e418578630754d6" providerId="LiveId" clId="{C2AE0513-96BD-44CA-98CB-FF287321447C}" dt="2018-05-17T20:30:49.112" v="1078" actId="1076"/>
          <ac:spMkLst>
            <pc:docMk/>
            <pc:sldMk cId="977747257" sldId="270"/>
            <ac:spMk id="5" creationId="{4A2C953B-5A9D-4CD7-96BD-94BD0E123830}"/>
          </ac:spMkLst>
        </pc:spChg>
        <pc:picChg chg="add mod">
          <ac:chgData name="Abraham Flores Basilio" userId="3e418578630754d6" providerId="LiveId" clId="{C2AE0513-96BD-44CA-98CB-FF287321447C}" dt="2018-05-17T04:50:51.349" v="849" actId="962"/>
          <ac:picMkLst>
            <pc:docMk/>
            <pc:sldMk cId="977747257" sldId="270"/>
            <ac:picMk id="3" creationId="{E24E79DB-C253-4BF7-B2D0-D6DD618A154D}"/>
          </ac:picMkLst>
        </pc:picChg>
        <pc:picChg chg="add del">
          <ac:chgData name="Abraham Flores Basilio" userId="3e418578630754d6" providerId="LiveId" clId="{C2AE0513-96BD-44CA-98CB-FF287321447C}" dt="2018-05-17T04:50:42.453" v="846" actId="478"/>
          <ac:picMkLst>
            <pc:docMk/>
            <pc:sldMk cId="977747257" sldId="270"/>
            <ac:picMk id="4" creationId="{7F78E131-30AD-42FE-8B52-39FE75406364}"/>
          </ac:picMkLst>
        </pc:picChg>
      </pc:sldChg>
      <pc:sldChg chg="addSp delSp modSp add del mod setBg setClrOvrMap">
        <pc:chgData name="Abraham Flores Basilio" userId="3e418578630754d6" providerId="LiveId" clId="{C2AE0513-96BD-44CA-98CB-FF287321447C}" dt="2018-05-18T16:33:40.587" v="1175" actId="2696"/>
        <pc:sldMkLst>
          <pc:docMk/>
          <pc:sldMk cId="3366296431" sldId="271"/>
        </pc:sldMkLst>
        <pc:spChg chg="del mod">
          <ac:chgData name="Abraham Flores Basilio" userId="3e418578630754d6" providerId="LiveId" clId="{C2AE0513-96BD-44CA-98CB-FF287321447C}" dt="2018-05-17T03:56:03.589" v="86" actId="478"/>
          <ac:spMkLst>
            <pc:docMk/>
            <pc:sldMk cId="3366296431" sldId="271"/>
            <ac:spMk id="2" creationId="{0122F7DB-B75F-477D-961F-0D18BD9B13C5}"/>
          </ac:spMkLst>
        </pc:spChg>
        <pc:spChg chg="mod">
          <ac:chgData name="Abraham Flores Basilio" userId="3e418578630754d6" providerId="LiveId" clId="{C2AE0513-96BD-44CA-98CB-FF287321447C}" dt="2018-05-17T04:23:06.543" v="428" actId="123"/>
          <ac:spMkLst>
            <pc:docMk/>
            <pc:sldMk cId="3366296431" sldId="271"/>
            <ac:spMk id="3" creationId="{5A2EAE46-2696-4E3B-AA68-2AA057C39B57}"/>
          </ac:spMkLst>
        </pc:spChg>
        <pc:spChg chg="add del mod">
          <ac:chgData name="Abraham Flores Basilio" userId="3e418578630754d6" providerId="LiveId" clId="{C2AE0513-96BD-44CA-98CB-FF287321447C}" dt="2018-05-17T03:56:05.366" v="87" actId="478"/>
          <ac:spMkLst>
            <pc:docMk/>
            <pc:sldMk cId="3366296431" sldId="271"/>
            <ac:spMk id="6" creationId="{2745E9C1-06B8-4C1F-A414-B50EC19FAAB4}"/>
          </ac:spMkLst>
        </pc:spChg>
        <pc:spChg chg="add">
          <ac:chgData name="Abraham Flores Basilio" userId="3e418578630754d6" providerId="LiveId" clId="{C2AE0513-96BD-44CA-98CB-FF287321447C}" dt="2018-05-17T03:56:00.457" v="85" actId="123"/>
          <ac:spMkLst>
            <pc:docMk/>
            <pc:sldMk cId="3366296431" sldId="271"/>
            <ac:spMk id="11" creationId="{F5611910-8B6F-4BB2-ACAA-B340B1F83DAF}"/>
          </ac:spMkLst>
        </pc:spChg>
        <pc:spChg chg="add">
          <ac:chgData name="Abraham Flores Basilio" userId="3e418578630754d6" providerId="LiveId" clId="{C2AE0513-96BD-44CA-98CB-FF287321447C}" dt="2018-05-17T03:55:46.138" v="82" actId="26606"/>
          <ac:spMkLst>
            <pc:docMk/>
            <pc:sldMk cId="3366296431" sldId="271"/>
            <ac:spMk id="14" creationId="{B40FCD49-2060-48B9-8212-8A5F1DF4726F}"/>
          </ac:spMkLst>
        </pc:spChg>
        <pc:picChg chg="add mod ord">
          <ac:chgData name="Abraham Flores Basilio" userId="3e418578630754d6" providerId="LiveId" clId="{C2AE0513-96BD-44CA-98CB-FF287321447C}" dt="2018-05-17T03:55:46.138" v="82" actId="26606"/>
          <ac:picMkLst>
            <pc:docMk/>
            <pc:sldMk cId="3366296431" sldId="271"/>
            <ac:picMk id="5" creationId="{F9740109-D13D-4E3D-83BE-943D31C1FBE9}"/>
          </ac:picMkLst>
        </pc:picChg>
        <pc:picChg chg="add">
          <ac:chgData name="Abraham Flores Basilio" userId="3e418578630754d6" providerId="LiveId" clId="{C2AE0513-96BD-44CA-98CB-FF287321447C}" dt="2018-05-17T03:55:46.138" v="82" actId="26606"/>
          <ac:picMkLst>
            <pc:docMk/>
            <pc:sldMk cId="3366296431" sldId="271"/>
            <ac:picMk id="10" creationId="{22790EC5-ACA7-4536-8066-B60199F3C6DF}"/>
          </ac:picMkLst>
        </pc:picChg>
        <pc:picChg chg="add">
          <ac:chgData name="Abraham Flores Basilio" userId="3e418578630754d6" providerId="LiveId" clId="{C2AE0513-96BD-44CA-98CB-FF287321447C}" dt="2018-05-17T03:55:46.138" v="82" actId="26606"/>
          <ac:picMkLst>
            <pc:docMk/>
            <pc:sldMk cId="3366296431" sldId="271"/>
            <ac:picMk id="12" creationId="{CAD20AEA-7CAF-4A83-BE2E-EAF010B8B7FC}"/>
          </ac:picMkLst>
        </pc:picChg>
        <pc:picChg chg="add">
          <ac:chgData name="Abraham Flores Basilio" userId="3e418578630754d6" providerId="LiveId" clId="{C2AE0513-96BD-44CA-98CB-FF287321447C}" dt="2018-05-17T03:55:46.138" v="82" actId="26606"/>
          <ac:picMkLst>
            <pc:docMk/>
            <pc:sldMk cId="3366296431" sldId="271"/>
            <ac:picMk id="16" creationId="{83A45DCD-B5FB-4A86-88D2-91088C7FFC5F}"/>
          </ac:picMkLst>
        </pc:picChg>
        <pc:picChg chg="add del mod">
          <ac:chgData name="Abraham Flores Basilio" userId="3e418578630754d6" providerId="LiveId" clId="{C2AE0513-96BD-44CA-98CB-FF287321447C}" dt="2018-05-17T03:55:42.246" v="80" actId="123"/>
          <ac:picMkLst>
            <pc:docMk/>
            <pc:sldMk cId="3366296431" sldId="271"/>
            <ac:picMk id="2050" creationId="{21BC2EA6-6781-4255-B5D5-5D47BF6499CD}"/>
          </ac:picMkLst>
        </pc:picChg>
      </pc:sldChg>
      <pc:sldChg chg="addSp delSp modSp add del mod setBg setClrOvrMap">
        <pc:chgData name="Abraham Flores Basilio" userId="3e418578630754d6" providerId="LiveId" clId="{C2AE0513-96BD-44CA-98CB-FF287321447C}" dt="2018-05-18T16:33:40.608" v="1176" actId="2696"/>
        <pc:sldMkLst>
          <pc:docMk/>
          <pc:sldMk cId="3149456251" sldId="272"/>
        </pc:sldMkLst>
        <pc:spChg chg="del mod">
          <ac:chgData name="Abraham Flores Basilio" userId="3e418578630754d6" providerId="LiveId" clId="{C2AE0513-96BD-44CA-98CB-FF287321447C}" dt="2018-05-17T03:53:50.637" v="56" actId="478"/>
          <ac:spMkLst>
            <pc:docMk/>
            <pc:sldMk cId="3149456251" sldId="272"/>
            <ac:spMk id="2" creationId="{1AD8AB06-41E7-4DD2-9EE1-C3A0E8C4BDDD}"/>
          </ac:spMkLst>
        </pc:spChg>
        <pc:spChg chg="mod">
          <ac:chgData name="Abraham Flores Basilio" userId="3e418578630754d6" providerId="LiveId" clId="{C2AE0513-96BD-44CA-98CB-FF287321447C}" dt="2018-05-17T03:56:30.526" v="93" actId="123"/>
          <ac:spMkLst>
            <pc:docMk/>
            <pc:sldMk cId="3149456251" sldId="272"/>
            <ac:spMk id="3" creationId="{03D2BF0C-BD87-485B-B691-175A476FC571}"/>
          </ac:spMkLst>
        </pc:spChg>
        <pc:spChg chg="add mod">
          <ac:chgData name="Abraham Flores Basilio" userId="3e418578630754d6" providerId="LiveId" clId="{C2AE0513-96BD-44CA-98CB-FF287321447C}" dt="2018-05-17T03:55:58.064" v="84" actId="1076"/>
          <ac:spMkLst>
            <pc:docMk/>
            <pc:sldMk cId="3149456251" sldId="272"/>
            <ac:spMk id="4" creationId="{D50F69EA-12B5-414D-BCCD-188ABBE810EA}"/>
          </ac:spMkLst>
        </pc:spChg>
        <pc:spChg chg="add">
          <ac:chgData name="Abraham Flores Basilio" userId="3e418578630754d6" providerId="LiveId" clId="{C2AE0513-96BD-44CA-98CB-FF287321447C}" dt="2018-05-17T03:54:23.764" v="66" actId="26606"/>
          <ac:spMkLst>
            <pc:docMk/>
            <pc:sldMk cId="3149456251" sldId="272"/>
            <ac:spMk id="75" creationId="{B40FCD49-2060-48B9-8212-8A5F1DF4726F}"/>
          </ac:spMkLst>
        </pc:spChg>
        <pc:picChg chg="add">
          <ac:chgData name="Abraham Flores Basilio" userId="3e418578630754d6" providerId="LiveId" clId="{C2AE0513-96BD-44CA-98CB-FF287321447C}" dt="2018-05-17T03:54:23.764" v="66" actId="26606"/>
          <ac:picMkLst>
            <pc:docMk/>
            <pc:sldMk cId="3149456251" sldId="272"/>
            <ac:picMk id="71" creationId="{22790EC5-ACA7-4536-8066-B60199F3C6DF}"/>
          </ac:picMkLst>
        </pc:picChg>
        <pc:picChg chg="add">
          <ac:chgData name="Abraham Flores Basilio" userId="3e418578630754d6" providerId="LiveId" clId="{C2AE0513-96BD-44CA-98CB-FF287321447C}" dt="2018-05-17T03:54:23.764" v="66" actId="26606"/>
          <ac:picMkLst>
            <pc:docMk/>
            <pc:sldMk cId="3149456251" sldId="272"/>
            <ac:picMk id="73" creationId="{CAD20AEA-7CAF-4A83-BE2E-EAF010B8B7FC}"/>
          </ac:picMkLst>
        </pc:picChg>
        <pc:picChg chg="add">
          <ac:chgData name="Abraham Flores Basilio" userId="3e418578630754d6" providerId="LiveId" clId="{C2AE0513-96BD-44CA-98CB-FF287321447C}" dt="2018-05-17T03:54:23.764" v="66" actId="26606"/>
          <ac:picMkLst>
            <pc:docMk/>
            <pc:sldMk cId="3149456251" sldId="272"/>
            <ac:picMk id="77" creationId="{83A45DCD-B5FB-4A86-88D2-91088C7FFC5F}"/>
          </ac:picMkLst>
        </pc:picChg>
        <pc:picChg chg="add mod ord">
          <ac:chgData name="Abraham Flores Basilio" userId="3e418578630754d6" providerId="LiveId" clId="{C2AE0513-96BD-44CA-98CB-FF287321447C}" dt="2018-05-17T03:54:23.764" v="66" actId="26606"/>
          <ac:picMkLst>
            <pc:docMk/>
            <pc:sldMk cId="3149456251" sldId="272"/>
            <ac:picMk id="3074" creationId="{FA5EB69D-3E86-4E82-902C-3F1493E26D10}"/>
          </ac:picMkLst>
        </pc:picChg>
      </pc:sldChg>
      <pc:sldChg chg="addSp delSp modSp add mod setBg">
        <pc:chgData name="Abraham Flores Basilio" userId="3e418578630754d6" providerId="LiveId" clId="{C2AE0513-96BD-44CA-98CB-FF287321447C}" dt="2018-05-17T04:08:27.169" v="187" actId="403"/>
        <pc:sldMkLst>
          <pc:docMk/>
          <pc:sldMk cId="299180829" sldId="273"/>
        </pc:sldMkLst>
        <pc:spChg chg="add mod">
          <ac:chgData name="Abraham Flores Basilio" userId="3e418578630754d6" providerId="LiveId" clId="{C2AE0513-96BD-44CA-98CB-FF287321447C}" dt="2018-05-17T04:08:27.169" v="187" actId="403"/>
          <ac:spMkLst>
            <pc:docMk/>
            <pc:sldMk cId="299180829" sldId="273"/>
            <ac:spMk id="12" creationId="{3CD92E10-02CF-4304-A9C9-7E339F314C8E}"/>
          </ac:spMkLst>
        </pc:spChg>
        <pc:spChg chg="add del">
          <ac:chgData name="Abraham Flores Basilio" userId="3e418578630754d6" providerId="LiveId" clId="{C2AE0513-96BD-44CA-98CB-FF287321447C}" dt="2018-05-17T04:08:00.196" v="179" actId="26606"/>
          <ac:spMkLst>
            <pc:docMk/>
            <pc:sldMk cId="299180829" sldId="273"/>
            <ac:spMk id="71" creationId="{47155C6E-91BF-431D-9052-685726DFE7CD}"/>
          </ac:spMkLst>
        </pc:spChg>
        <pc:spChg chg="add del">
          <ac:chgData name="Abraham Flores Basilio" userId="3e418578630754d6" providerId="LiveId" clId="{C2AE0513-96BD-44CA-98CB-FF287321447C}" dt="2018-05-17T04:08:00.196" v="179" actId="26606"/>
          <ac:spMkLst>
            <pc:docMk/>
            <pc:sldMk cId="299180829" sldId="273"/>
            <ac:spMk id="73" creationId="{929B92EA-70A3-4CD0-A35F-D144D7F0F553}"/>
          </ac:spMkLst>
        </pc:spChg>
        <pc:spChg chg="add del">
          <ac:chgData name="Abraham Flores Basilio" userId="3e418578630754d6" providerId="LiveId" clId="{C2AE0513-96BD-44CA-98CB-FF287321447C}" dt="2018-05-17T04:08:00.196" v="179" actId="26606"/>
          <ac:spMkLst>
            <pc:docMk/>
            <pc:sldMk cId="299180829" sldId="273"/>
            <ac:spMk id="75" creationId="{E017A49D-B589-478C-B18C-98F0A08359AB}"/>
          </ac:spMkLst>
        </pc:spChg>
        <pc:spChg chg="add del">
          <ac:chgData name="Abraham Flores Basilio" userId="3e418578630754d6" providerId="LiveId" clId="{C2AE0513-96BD-44CA-98CB-FF287321447C}" dt="2018-05-17T04:08:00.196" v="179" actId="26606"/>
          <ac:spMkLst>
            <pc:docMk/>
            <pc:sldMk cId="299180829" sldId="273"/>
            <ac:spMk id="77" creationId="{6C27E33A-004F-47CA-A0DB-F492C5179924}"/>
          </ac:spMkLst>
        </pc:spChg>
        <pc:spChg chg="add del">
          <ac:chgData name="Abraham Flores Basilio" userId="3e418578630754d6" providerId="LiveId" clId="{C2AE0513-96BD-44CA-98CB-FF287321447C}" dt="2018-05-17T04:08:00.196" v="179" actId="26606"/>
          <ac:spMkLst>
            <pc:docMk/>
            <pc:sldMk cId="299180829" sldId="273"/>
            <ac:spMk id="79" creationId="{B5552E9E-F6F9-482C-9689-8E65274A38C3}"/>
          </ac:spMkLst>
        </pc:spChg>
        <pc:spChg chg="add">
          <ac:chgData name="Abraham Flores Basilio" userId="3e418578630754d6" providerId="LiveId" clId="{C2AE0513-96BD-44CA-98CB-FF287321447C}" dt="2018-05-17T04:08:00.215" v="180" actId="26606"/>
          <ac:spMkLst>
            <pc:docMk/>
            <pc:sldMk cId="299180829" sldId="273"/>
            <ac:spMk id="6148" creationId="{109F0470-FF39-4045-95A3-BA429726B0B5}"/>
          </ac:spMkLst>
        </pc:spChg>
        <pc:spChg chg="add">
          <ac:chgData name="Abraham Flores Basilio" userId="3e418578630754d6" providerId="LiveId" clId="{C2AE0513-96BD-44CA-98CB-FF287321447C}" dt="2018-05-17T04:08:00.215" v="180" actId="26606"/>
          <ac:spMkLst>
            <pc:docMk/>
            <pc:sldMk cId="299180829" sldId="273"/>
            <ac:spMk id="6149" creationId="{435DF8F1-0CB0-4FA3-B6B9-8DCD92791EEE}"/>
          </ac:spMkLst>
        </pc:spChg>
        <pc:picChg chg="add del">
          <ac:chgData name="Abraham Flores Basilio" userId="3e418578630754d6" providerId="LiveId" clId="{C2AE0513-96BD-44CA-98CB-FF287321447C}" dt="2018-05-17T04:07:21.686" v="167" actId="403"/>
          <ac:picMkLst>
            <pc:docMk/>
            <pc:sldMk cId="299180829" sldId="273"/>
            <ac:picMk id="2" creationId="{8C8487F1-00CD-400D-8555-C1187C127243}"/>
          </ac:picMkLst>
        </pc:picChg>
        <pc:picChg chg="add del mod">
          <ac:chgData name="Abraham Flores Basilio" userId="3e418578630754d6" providerId="LiveId" clId="{C2AE0513-96BD-44CA-98CB-FF287321447C}" dt="2018-05-17T04:07:43.839" v="176" actId="403"/>
          <ac:picMkLst>
            <pc:docMk/>
            <pc:sldMk cId="299180829" sldId="273"/>
            <ac:picMk id="3" creationId="{5E357E20-7941-40B6-95CC-40E157EE60DE}"/>
          </ac:picMkLst>
        </pc:picChg>
        <pc:picChg chg="add mod">
          <ac:chgData name="Abraham Flores Basilio" userId="3e418578630754d6" providerId="LiveId" clId="{C2AE0513-96BD-44CA-98CB-FF287321447C}" dt="2018-05-17T04:08:00.215" v="180" actId="26606"/>
          <ac:picMkLst>
            <pc:docMk/>
            <pc:sldMk cId="299180829" sldId="273"/>
            <ac:picMk id="6146" creationId="{CDC0EE6F-04F4-414F-9BE7-8B16468E7424}"/>
          </ac:picMkLst>
        </pc:picChg>
      </pc:sldChg>
      <pc:sldChg chg="addSp delSp modSp add mod ord setBg setClrOvrMap">
        <pc:chgData name="Abraham Flores Basilio" userId="3e418578630754d6" providerId="LiveId" clId="{C2AE0513-96BD-44CA-98CB-FF287321447C}" dt="2018-05-17T04:04:37.354" v="121" actId="403"/>
        <pc:sldMkLst>
          <pc:docMk/>
          <pc:sldMk cId="451416840" sldId="274"/>
        </pc:sldMkLst>
        <pc:spChg chg="mod">
          <ac:chgData name="Abraham Flores Basilio" userId="3e418578630754d6" providerId="LiveId" clId="{C2AE0513-96BD-44CA-98CB-FF287321447C}" dt="2018-05-17T04:04:37.354" v="121" actId="403"/>
          <ac:spMkLst>
            <pc:docMk/>
            <pc:sldMk cId="451416840" sldId="274"/>
            <ac:spMk id="2" creationId="{A6419DDC-D8A9-42B2-AE57-3F77C122E702}"/>
          </ac:spMkLst>
        </pc:spChg>
        <pc:spChg chg="del mod">
          <ac:chgData name="Abraham Flores Basilio" userId="3e418578630754d6" providerId="LiveId" clId="{C2AE0513-96BD-44CA-98CB-FF287321447C}" dt="2018-05-17T04:04:33.832" v="120" actId="478"/>
          <ac:spMkLst>
            <pc:docMk/>
            <pc:sldMk cId="451416840" sldId="274"/>
            <ac:spMk id="3" creationId="{DEC90938-674B-462B-B93E-3D8A2AC524D1}"/>
          </ac:spMkLst>
        </pc:spChg>
        <pc:spChg chg="add">
          <ac:chgData name="Abraham Flores Basilio" userId="3e418578630754d6" providerId="LiveId" clId="{C2AE0513-96BD-44CA-98CB-FF287321447C}" dt="2018-05-17T04:04:27.893" v="119" actId="26606"/>
          <ac:spMkLst>
            <pc:docMk/>
            <pc:sldMk cId="451416840" sldId="274"/>
            <ac:spMk id="75" creationId="{B40FCD49-2060-48B9-8212-8A5F1DF4726F}"/>
          </ac:spMkLst>
        </pc:spChg>
        <pc:picChg chg="add">
          <ac:chgData name="Abraham Flores Basilio" userId="3e418578630754d6" providerId="LiveId" clId="{C2AE0513-96BD-44CA-98CB-FF287321447C}" dt="2018-05-17T04:04:27.893" v="119" actId="26606"/>
          <ac:picMkLst>
            <pc:docMk/>
            <pc:sldMk cId="451416840" sldId="274"/>
            <ac:picMk id="71" creationId="{22790EC5-ACA7-4536-8066-B60199F3C6DF}"/>
          </ac:picMkLst>
        </pc:picChg>
        <pc:picChg chg="add">
          <ac:chgData name="Abraham Flores Basilio" userId="3e418578630754d6" providerId="LiveId" clId="{C2AE0513-96BD-44CA-98CB-FF287321447C}" dt="2018-05-17T04:04:27.893" v="119" actId="26606"/>
          <ac:picMkLst>
            <pc:docMk/>
            <pc:sldMk cId="451416840" sldId="274"/>
            <ac:picMk id="73" creationId="{CAD20AEA-7CAF-4A83-BE2E-EAF010B8B7FC}"/>
          </ac:picMkLst>
        </pc:picChg>
        <pc:picChg chg="add">
          <ac:chgData name="Abraham Flores Basilio" userId="3e418578630754d6" providerId="LiveId" clId="{C2AE0513-96BD-44CA-98CB-FF287321447C}" dt="2018-05-17T04:04:27.893" v="119" actId="26606"/>
          <ac:picMkLst>
            <pc:docMk/>
            <pc:sldMk cId="451416840" sldId="274"/>
            <ac:picMk id="77" creationId="{83A45DCD-B5FB-4A86-88D2-91088C7FFC5F}"/>
          </ac:picMkLst>
        </pc:picChg>
        <pc:picChg chg="del">
          <ac:chgData name="Abraham Flores Basilio" userId="3e418578630754d6" providerId="LiveId" clId="{C2AE0513-96BD-44CA-98CB-FF287321447C}" dt="2018-05-17T04:01:13.144" v="117" actId="478"/>
          <ac:picMkLst>
            <pc:docMk/>
            <pc:sldMk cId="451416840" sldId="274"/>
            <ac:picMk id="2050" creationId="{E2197CC3-8CC1-4BC0-878D-BF3C6D32D73F}"/>
          </ac:picMkLst>
        </pc:picChg>
        <pc:picChg chg="add mod ord">
          <ac:chgData name="Abraham Flores Basilio" userId="3e418578630754d6" providerId="LiveId" clId="{C2AE0513-96BD-44CA-98CB-FF287321447C}" dt="2018-05-17T04:04:27.893" v="119" actId="26606"/>
          <ac:picMkLst>
            <pc:docMk/>
            <pc:sldMk cId="451416840" sldId="274"/>
            <ac:picMk id="4098" creationId="{6653A5C4-E425-495B-A7D4-B30BE1D270FD}"/>
          </ac:picMkLst>
        </pc:picChg>
      </pc:sldChg>
      <pc:sldChg chg="addSp delSp modSp add del">
        <pc:chgData name="Abraham Flores Basilio" userId="3e418578630754d6" providerId="LiveId" clId="{C2AE0513-96BD-44CA-98CB-FF287321447C}" dt="2018-05-17T04:08:09.985" v="183" actId="2696"/>
        <pc:sldMkLst>
          <pc:docMk/>
          <pc:sldMk cId="3903186565" sldId="275"/>
        </pc:sldMkLst>
        <pc:spChg chg="add del mod">
          <ac:chgData name="Abraham Flores Basilio" userId="3e418578630754d6" providerId="LiveId" clId="{C2AE0513-96BD-44CA-98CB-FF287321447C}" dt="2018-05-17T04:08:04.787" v="181" actId="2696"/>
          <ac:spMkLst>
            <pc:docMk/>
            <pc:sldMk cId="3903186565" sldId="275"/>
            <ac:spMk id="2" creationId="{E36D5909-438B-46FC-AB4D-56A9B763E64B}"/>
          </ac:spMkLst>
        </pc:spChg>
        <pc:picChg chg="add del">
          <ac:chgData name="Abraham Flores Basilio" userId="3e418578630754d6" providerId="LiveId" clId="{C2AE0513-96BD-44CA-98CB-FF287321447C}" dt="2018-05-17T04:06:38.850" v="151" actId="2696"/>
          <ac:picMkLst>
            <pc:docMk/>
            <pc:sldMk cId="3903186565" sldId="275"/>
            <ac:picMk id="4" creationId="{4D0550BC-6D51-42C1-A3D2-19C70A735F39}"/>
          </ac:picMkLst>
        </pc:picChg>
        <pc:picChg chg="add del mod">
          <ac:chgData name="Abraham Flores Basilio" userId="3e418578630754d6" providerId="LiveId" clId="{C2AE0513-96BD-44CA-98CB-FF287321447C}" dt="2018-05-17T04:07:16.860" v="163" actId="2696"/>
          <ac:picMkLst>
            <pc:docMk/>
            <pc:sldMk cId="3903186565" sldId="275"/>
            <ac:picMk id="5" creationId="{AD36AD92-EDE5-4ACC-8830-39D44D3391B1}"/>
          </ac:picMkLst>
        </pc:picChg>
        <pc:picChg chg="add del">
          <ac:chgData name="Abraham Flores Basilio" userId="3e418578630754d6" providerId="LiveId" clId="{C2AE0513-96BD-44CA-98CB-FF287321447C}" dt="2018-05-17T04:07:18.018" v="165" actId="2696"/>
          <ac:picMkLst>
            <pc:docMk/>
            <pc:sldMk cId="3903186565" sldId="275"/>
            <ac:picMk id="6" creationId="{F06A0C4B-9276-47FA-B3BC-7070A47A2A2A}"/>
          </ac:picMkLst>
        </pc:picChg>
        <pc:picChg chg="add del">
          <ac:chgData name="Abraham Flores Basilio" userId="3e418578630754d6" providerId="LiveId" clId="{C2AE0513-96BD-44CA-98CB-FF287321447C}" dt="2018-05-17T04:07:28.963" v="169" actId="2696"/>
          <ac:picMkLst>
            <pc:docMk/>
            <pc:sldMk cId="3903186565" sldId="275"/>
            <ac:picMk id="7" creationId="{D0FBD8A0-1745-4AF4-BCE6-EF182B1F8E7A}"/>
          </ac:picMkLst>
        </pc:picChg>
        <pc:picChg chg="add del mod">
          <ac:chgData name="Abraham Flores Basilio" userId="3e418578630754d6" providerId="LiveId" clId="{C2AE0513-96BD-44CA-98CB-FF287321447C}" dt="2018-05-17T04:06:46.983" v="154" actId="2696"/>
          <ac:picMkLst>
            <pc:docMk/>
            <pc:sldMk cId="3903186565" sldId="275"/>
            <ac:picMk id="5122" creationId="{D6849241-BBA7-458D-850F-4860C9AF0487}"/>
          </ac:picMkLst>
        </pc:picChg>
      </pc:sldChg>
      <pc:sldChg chg="addSp modSp add mod ord setBg">
        <pc:chgData name="Abraham Flores Basilio" userId="3e418578630754d6" providerId="LiveId" clId="{C2AE0513-96BD-44CA-98CB-FF287321447C}" dt="2018-05-17T04:35:46.756" v="582" actId="1076"/>
        <pc:sldMkLst>
          <pc:docMk/>
          <pc:sldMk cId="4276039710" sldId="276"/>
        </pc:sldMkLst>
        <pc:spChg chg="add">
          <ac:chgData name="Abraham Flores Basilio" userId="3e418578630754d6" providerId="LiveId" clId="{C2AE0513-96BD-44CA-98CB-FF287321447C}" dt="2018-05-17T04:35:29.343" v="578" actId="26606"/>
          <ac:spMkLst>
            <pc:docMk/>
            <pc:sldMk cId="4276039710" sldId="276"/>
            <ac:spMk id="71" creationId="{58CA3263-84A3-464A-8D0C-41F2F436E04C}"/>
          </ac:spMkLst>
        </pc:spChg>
        <pc:picChg chg="add mod ord modCrop">
          <ac:chgData name="Abraham Flores Basilio" userId="3e418578630754d6" providerId="LiveId" clId="{C2AE0513-96BD-44CA-98CB-FF287321447C}" dt="2018-05-17T04:35:46.756" v="582" actId="1076"/>
          <ac:picMkLst>
            <pc:docMk/>
            <pc:sldMk cId="4276039710" sldId="276"/>
            <ac:picMk id="2" creationId="{090A17CE-6119-42FE-9704-44C0E5FC16CC}"/>
          </ac:picMkLst>
        </pc:picChg>
        <pc:picChg chg="add">
          <ac:chgData name="Abraham Flores Basilio" userId="3e418578630754d6" providerId="LiveId" clId="{C2AE0513-96BD-44CA-98CB-FF287321447C}" dt="2018-05-17T04:35:29.343" v="578" actId="26606"/>
          <ac:picMkLst>
            <pc:docMk/>
            <pc:sldMk cId="4276039710" sldId="276"/>
            <ac:picMk id="73" creationId="{6CF9BBE8-8459-456C-9BBD-DF5C2AB435B0}"/>
          </ac:picMkLst>
        </pc:picChg>
        <pc:picChg chg="add mod">
          <ac:chgData name="Abraham Flores Basilio" userId="3e418578630754d6" providerId="LiveId" clId="{C2AE0513-96BD-44CA-98CB-FF287321447C}" dt="2018-05-17T04:35:29.343" v="578" actId="26606"/>
          <ac:picMkLst>
            <pc:docMk/>
            <pc:sldMk cId="4276039710" sldId="276"/>
            <ac:picMk id="9218" creationId="{6C9B833D-735B-4869-9505-A1A692470D96}"/>
          </ac:picMkLst>
        </pc:picChg>
      </pc:sldChg>
      <pc:sldChg chg="addSp delSp modSp add">
        <pc:chgData name="Abraham Flores Basilio" userId="3e418578630754d6" providerId="LiveId" clId="{C2AE0513-96BD-44CA-98CB-FF287321447C}" dt="2018-05-17T05:10:33.676" v="990" actId="6549"/>
        <pc:sldMkLst>
          <pc:docMk/>
          <pc:sldMk cId="899100084" sldId="277"/>
        </pc:sldMkLst>
        <pc:spChg chg="add mod">
          <ac:chgData name="Abraham Flores Basilio" userId="3e418578630754d6" providerId="LiveId" clId="{C2AE0513-96BD-44CA-98CB-FF287321447C}" dt="2018-05-17T05:10:33.676" v="990" actId="6549"/>
          <ac:spMkLst>
            <pc:docMk/>
            <pc:sldMk cId="899100084" sldId="277"/>
            <ac:spMk id="2" creationId="{CF89C939-1215-4F39-A4EB-FFCA2EDB4360}"/>
          </ac:spMkLst>
        </pc:spChg>
        <pc:picChg chg="add del">
          <ac:chgData name="Abraham Flores Basilio" userId="3e418578630754d6" providerId="LiveId" clId="{C2AE0513-96BD-44CA-98CB-FF287321447C}" dt="2018-05-17T04:44:04.112" v="824" actId="1076"/>
          <ac:picMkLst>
            <pc:docMk/>
            <pc:sldMk cId="899100084" sldId="277"/>
            <ac:picMk id="6" creationId="{F2F76CBC-BA83-4D9E-82BC-8890DCFF1F30}"/>
          </ac:picMkLst>
        </pc:picChg>
        <pc:picChg chg="add del">
          <ac:chgData name="Abraham Flores Basilio" userId="3e418578630754d6" providerId="LiveId" clId="{C2AE0513-96BD-44CA-98CB-FF287321447C}" dt="2018-05-17T04:44:15.697" v="828" actId="1076"/>
          <ac:picMkLst>
            <pc:docMk/>
            <pc:sldMk cId="899100084" sldId="277"/>
            <ac:picMk id="7" creationId="{F5790B08-04F9-433B-91BE-62CC8AF1714A}"/>
          </ac:picMkLst>
        </pc:picChg>
        <pc:picChg chg="add del">
          <ac:chgData name="Abraham Flores Basilio" userId="3e418578630754d6" providerId="LiveId" clId="{C2AE0513-96BD-44CA-98CB-FF287321447C}" dt="2018-05-17T04:43:53.750" v="818" actId="1076"/>
          <ac:picMkLst>
            <pc:docMk/>
            <pc:sldMk cId="899100084" sldId="277"/>
            <ac:picMk id="11266" creationId="{46E95BA8-BB8B-470F-A4C4-576DEA96C3CE}"/>
          </ac:picMkLst>
        </pc:picChg>
        <pc:picChg chg="add del">
          <ac:chgData name="Abraham Flores Basilio" userId="3e418578630754d6" providerId="LiveId" clId="{C2AE0513-96BD-44CA-98CB-FF287321447C}" dt="2018-05-17T04:43:56.489" v="820" actId="1076"/>
          <ac:picMkLst>
            <pc:docMk/>
            <pc:sldMk cId="899100084" sldId="277"/>
            <ac:picMk id="11268" creationId="{C8D9C7FC-EFFE-4F40-BBFB-5E99D21E32EB}"/>
          </ac:picMkLst>
        </pc:picChg>
        <pc:picChg chg="add del">
          <ac:chgData name="Abraham Flores Basilio" userId="3e418578630754d6" providerId="LiveId" clId="{C2AE0513-96BD-44CA-98CB-FF287321447C}" dt="2018-05-17T04:44:05.858" v="826" actId="1076"/>
          <ac:picMkLst>
            <pc:docMk/>
            <pc:sldMk cId="899100084" sldId="277"/>
            <ac:picMk id="11270" creationId="{A21F902B-B795-4FCE-9C7C-75AE802D9EEE}"/>
          </ac:picMkLst>
        </pc:picChg>
        <pc:picChg chg="add mod">
          <ac:chgData name="Abraham Flores Basilio" userId="3e418578630754d6" providerId="LiveId" clId="{C2AE0513-96BD-44CA-98CB-FF287321447C}" dt="2018-05-17T04:44:39.326" v="835" actId="1076"/>
          <ac:picMkLst>
            <pc:docMk/>
            <pc:sldMk cId="899100084" sldId="277"/>
            <ac:picMk id="11272" creationId="{0689A18C-0F5E-4CC2-B8E3-25C4C89B2D7B}"/>
          </ac:picMkLst>
        </pc:picChg>
      </pc:sldChg>
      <pc:sldChg chg="addSp delSp modSp add mod setBg">
        <pc:chgData name="Abraham Flores Basilio" userId="3e418578630754d6" providerId="LiveId" clId="{C2AE0513-96BD-44CA-98CB-FF287321447C}" dt="2018-05-17T04:17:35.026" v="299" actId="403"/>
        <pc:sldMkLst>
          <pc:docMk/>
          <pc:sldMk cId="2882108151" sldId="278"/>
        </pc:sldMkLst>
        <pc:spChg chg="mod">
          <ac:chgData name="Abraham Flores Basilio" userId="3e418578630754d6" providerId="LiveId" clId="{C2AE0513-96BD-44CA-98CB-FF287321447C}" dt="2018-05-17T04:17:29.901" v="297" actId="14100"/>
          <ac:spMkLst>
            <pc:docMk/>
            <pc:sldMk cId="2882108151" sldId="278"/>
            <ac:spMk id="2" creationId="{711E3672-55AD-41C5-B96B-E30CC1074982}"/>
          </ac:spMkLst>
        </pc:spChg>
        <pc:spChg chg="mod">
          <ac:chgData name="Abraham Flores Basilio" userId="3e418578630754d6" providerId="LiveId" clId="{C2AE0513-96BD-44CA-98CB-FF287321447C}" dt="2018-05-17T04:17:35.026" v="299" actId="403"/>
          <ac:spMkLst>
            <pc:docMk/>
            <pc:sldMk cId="2882108151" sldId="278"/>
            <ac:spMk id="3" creationId="{E830D93E-8DBA-43EB-8E25-171110F9AA61}"/>
          </ac:spMkLst>
        </pc:spChg>
        <pc:spChg chg="add del">
          <ac:chgData name="Abraham Flores Basilio" userId="3e418578630754d6" providerId="LiveId" clId="{C2AE0513-96BD-44CA-98CB-FF287321447C}" dt="2018-05-17T04:15:59.828" v="274" actId="26606"/>
          <ac:spMkLst>
            <pc:docMk/>
            <pc:sldMk cId="2882108151" sldId="278"/>
            <ac:spMk id="77" creationId="{45873676-3D69-48B0-BA02-D759766A90D7}"/>
          </ac:spMkLst>
        </pc:spChg>
        <pc:spChg chg="add">
          <ac:chgData name="Abraham Flores Basilio" userId="3e418578630754d6" providerId="LiveId" clId="{C2AE0513-96BD-44CA-98CB-FF287321447C}" dt="2018-05-17T04:15:59.828" v="274" actId="26606"/>
          <ac:spMkLst>
            <pc:docMk/>
            <pc:sldMk cId="2882108151" sldId="278"/>
            <ac:spMk id="84" creationId="{B40FCD49-2060-48B9-8212-8A5F1DF4726F}"/>
          </ac:spMkLst>
        </pc:spChg>
        <pc:picChg chg="add del">
          <ac:chgData name="Abraham Flores Basilio" userId="3e418578630754d6" providerId="LiveId" clId="{C2AE0513-96BD-44CA-98CB-FF287321447C}" dt="2018-05-17T04:15:59.828" v="274" actId="26606"/>
          <ac:picMkLst>
            <pc:docMk/>
            <pc:sldMk cId="2882108151" sldId="278"/>
            <ac:picMk id="73" creationId="{22790EC5-ACA7-4536-8066-B60199F3C6DF}"/>
          </ac:picMkLst>
        </pc:picChg>
        <pc:picChg chg="add del">
          <ac:chgData name="Abraham Flores Basilio" userId="3e418578630754d6" providerId="LiveId" clId="{C2AE0513-96BD-44CA-98CB-FF287321447C}" dt="2018-05-17T04:15:59.828" v="274" actId="26606"/>
          <ac:picMkLst>
            <pc:docMk/>
            <pc:sldMk cId="2882108151" sldId="278"/>
            <ac:picMk id="75" creationId="{CAD20AEA-7CAF-4A83-BE2E-EAF010B8B7FC}"/>
          </ac:picMkLst>
        </pc:picChg>
        <pc:picChg chg="add del">
          <ac:chgData name="Abraham Flores Basilio" userId="3e418578630754d6" providerId="LiveId" clId="{C2AE0513-96BD-44CA-98CB-FF287321447C}" dt="2018-05-17T04:15:59.828" v="274" actId="26606"/>
          <ac:picMkLst>
            <pc:docMk/>
            <pc:sldMk cId="2882108151" sldId="278"/>
            <ac:picMk id="79" creationId="{248E96D7-6599-4607-9958-FD9E1000131D}"/>
          </ac:picMkLst>
        </pc:picChg>
        <pc:picChg chg="add">
          <ac:chgData name="Abraham Flores Basilio" userId="3e418578630754d6" providerId="LiveId" clId="{C2AE0513-96BD-44CA-98CB-FF287321447C}" dt="2018-05-17T04:15:59.828" v="274" actId="26606"/>
          <ac:picMkLst>
            <pc:docMk/>
            <pc:sldMk cId="2882108151" sldId="278"/>
            <ac:picMk id="80" creationId="{22790EC5-ACA7-4536-8066-B60199F3C6DF}"/>
          </ac:picMkLst>
        </pc:picChg>
        <pc:picChg chg="add">
          <ac:chgData name="Abraham Flores Basilio" userId="3e418578630754d6" providerId="LiveId" clId="{C2AE0513-96BD-44CA-98CB-FF287321447C}" dt="2018-05-17T04:15:59.828" v="274" actId="26606"/>
          <ac:picMkLst>
            <pc:docMk/>
            <pc:sldMk cId="2882108151" sldId="278"/>
            <ac:picMk id="82" creationId="{CAD20AEA-7CAF-4A83-BE2E-EAF010B8B7FC}"/>
          </ac:picMkLst>
        </pc:picChg>
        <pc:picChg chg="add del">
          <ac:chgData name="Abraham Flores Basilio" userId="3e418578630754d6" providerId="LiveId" clId="{C2AE0513-96BD-44CA-98CB-FF287321447C}" dt="2018-05-17T04:15:59.828" v="274" actId="26606"/>
          <ac:picMkLst>
            <pc:docMk/>
            <pc:sldMk cId="2882108151" sldId="278"/>
            <ac:picMk id="83" creationId="{3CA8EEE2-DA9A-4635-9B41-33EB565145F4}"/>
          </ac:picMkLst>
        </pc:picChg>
        <pc:picChg chg="add">
          <ac:chgData name="Abraham Flores Basilio" userId="3e418578630754d6" providerId="LiveId" clId="{C2AE0513-96BD-44CA-98CB-FF287321447C}" dt="2018-05-17T04:15:59.828" v="274" actId="26606"/>
          <ac:picMkLst>
            <pc:docMk/>
            <pc:sldMk cId="2882108151" sldId="278"/>
            <ac:picMk id="85" creationId="{DA70F40A-D18F-4F05-A106-6D2CB24DC79A}"/>
          </ac:picMkLst>
        </pc:picChg>
        <pc:picChg chg="add">
          <ac:chgData name="Abraham Flores Basilio" userId="3e418578630754d6" providerId="LiveId" clId="{C2AE0513-96BD-44CA-98CB-FF287321447C}" dt="2018-05-17T04:15:59.828" v="274" actId="26606"/>
          <ac:picMkLst>
            <pc:docMk/>
            <pc:sldMk cId="2882108151" sldId="278"/>
            <ac:picMk id="87" creationId="{83A45DCD-B5FB-4A86-88D2-91088C7FFC5F}"/>
          </ac:picMkLst>
        </pc:picChg>
        <pc:picChg chg="add del">
          <ac:chgData name="Abraham Flores Basilio" userId="3e418578630754d6" providerId="LiveId" clId="{C2AE0513-96BD-44CA-98CB-FF287321447C}" dt="2018-05-17T04:15:13.494" v="256" actId="403"/>
          <ac:picMkLst>
            <pc:docMk/>
            <pc:sldMk cId="2882108151" sldId="278"/>
            <ac:picMk id="7170" creationId="{8DD884D0-20BC-41C6-8473-73DFBB15EB23}"/>
          </ac:picMkLst>
        </pc:picChg>
        <pc:picChg chg="add mod ord">
          <ac:chgData name="Abraham Flores Basilio" userId="3e418578630754d6" providerId="LiveId" clId="{C2AE0513-96BD-44CA-98CB-FF287321447C}" dt="2018-05-17T04:16:09.968" v="279" actId="1076"/>
          <ac:picMkLst>
            <pc:docMk/>
            <pc:sldMk cId="2882108151" sldId="278"/>
            <ac:picMk id="7172" creationId="{CFC57DC5-0708-4E02-8C3A-57EF6AD62135}"/>
          </ac:picMkLst>
        </pc:picChg>
        <pc:cxnChg chg="add del">
          <ac:chgData name="Abraham Flores Basilio" userId="3e418578630754d6" providerId="LiveId" clId="{C2AE0513-96BD-44CA-98CB-FF287321447C}" dt="2018-05-17T04:15:59.828" v="274" actId="26606"/>
          <ac:cxnSpMkLst>
            <pc:docMk/>
            <pc:sldMk cId="2882108151" sldId="278"/>
            <ac:cxnSpMk id="81" creationId="{99478AA5-D1D0-4B5E-9FDE-6F55026DA306}"/>
          </ac:cxnSpMkLst>
        </pc:cxnChg>
      </pc:sldChg>
      <pc:sldChg chg="addSp delSp modSp add ord">
        <pc:chgData name="Abraham Flores Basilio" userId="3e418578630754d6" providerId="LiveId" clId="{C2AE0513-96BD-44CA-98CB-FF287321447C}" dt="2018-05-17T20:26:23.157" v="1060"/>
        <pc:sldMkLst>
          <pc:docMk/>
          <pc:sldMk cId="2416749591" sldId="279"/>
        </pc:sldMkLst>
        <pc:spChg chg="add del mod">
          <ac:chgData name="Abraham Flores Basilio" userId="3e418578630754d6" providerId="LiveId" clId="{C2AE0513-96BD-44CA-98CB-FF287321447C}" dt="2018-05-17T04:37:39.627" v="620" actId="478"/>
          <ac:spMkLst>
            <pc:docMk/>
            <pc:sldMk cId="2416749591" sldId="279"/>
            <ac:spMk id="2" creationId="{6A0D2DD2-6BC7-4EA2-9E6F-97C3EF17D58A}"/>
          </ac:spMkLst>
        </pc:spChg>
        <pc:graphicFrameChg chg="add mod">
          <ac:chgData name="Abraham Flores Basilio" userId="3e418578630754d6" providerId="LiveId" clId="{C2AE0513-96BD-44CA-98CB-FF287321447C}" dt="2018-05-17T20:26:23.157" v="1060"/>
          <ac:graphicFrameMkLst>
            <pc:docMk/>
            <pc:sldMk cId="2416749591" sldId="279"/>
            <ac:graphicFrameMk id="3" creationId="{19931875-10C3-4F77-A517-0214AE5C0EAB}"/>
          </ac:graphicFrameMkLst>
        </pc:graphicFrameChg>
      </pc:sldChg>
      <pc:sldChg chg="addSp modSp add del ord">
        <pc:chgData name="Abraham Flores Basilio" userId="3e418578630754d6" providerId="LiveId" clId="{C2AE0513-96BD-44CA-98CB-FF287321447C}" dt="2018-05-17T11:44:18.201" v="1001" actId="2696"/>
        <pc:sldMkLst>
          <pc:docMk/>
          <pc:sldMk cId="1686540453" sldId="280"/>
        </pc:sldMkLst>
        <pc:graphicFrameChg chg="add mod">
          <ac:chgData name="Abraham Flores Basilio" userId="3e418578630754d6" providerId="LiveId" clId="{C2AE0513-96BD-44CA-98CB-FF287321447C}" dt="2018-05-17T04:39:48.831" v="760" actId="20577"/>
          <ac:graphicFrameMkLst>
            <pc:docMk/>
            <pc:sldMk cId="1686540453" sldId="280"/>
            <ac:graphicFrameMk id="2" creationId="{623CF12D-DCAD-469E-9B8F-31730116FDD3}"/>
          </ac:graphicFrameMkLst>
        </pc:graphicFrameChg>
      </pc:sldChg>
      <pc:sldChg chg="addSp modSp add del ord">
        <pc:chgData name="Abraham Flores Basilio" userId="3e418578630754d6" providerId="LiveId" clId="{C2AE0513-96BD-44CA-98CB-FF287321447C}" dt="2018-05-17T11:44:13.070" v="1000" actId="2696"/>
        <pc:sldMkLst>
          <pc:docMk/>
          <pc:sldMk cId="3564235753" sldId="281"/>
        </pc:sldMkLst>
        <pc:graphicFrameChg chg="add mod">
          <ac:chgData name="Abraham Flores Basilio" userId="3e418578630754d6" providerId="LiveId" clId="{C2AE0513-96BD-44CA-98CB-FF287321447C}" dt="2018-05-17T04:40:00.166" v="768" actId="20577"/>
          <ac:graphicFrameMkLst>
            <pc:docMk/>
            <pc:sldMk cId="3564235753" sldId="281"/>
            <ac:graphicFrameMk id="2" creationId="{41BB68D0-6E28-498D-8673-5B86526C51EA}"/>
          </ac:graphicFrameMkLst>
        </pc:graphicFrameChg>
      </pc:sldChg>
      <pc:sldChg chg="addSp modSp add">
        <pc:chgData name="Abraham Flores Basilio" userId="3e418578630754d6" providerId="LiveId" clId="{C2AE0513-96BD-44CA-98CB-FF287321447C}" dt="2018-05-17T04:50:58.482" v="852" actId="962"/>
        <pc:sldMkLst>
          <pc:docMk/>
          <pc:sldMk cId="1365157098" sldId="282"/>
        </pc:sldMkLst>
        <pc:picChg chg="add mod">
          <ac:chgData name="Abraham Flores Basilio" userId="3e418578630754d6" providerId="LiveId" clId="{C2AE0513-96BD-44CA-98CB-FF287321447C}" dt="2018-05-17T04:50:58.482" v="852" actId="962"/>
          <ac:picMkLst>
            <pc:docMk/>
            <pc:sldMk cId="1365157098" sldId="282"/>
            <ac:picMk id="5" creationId="{10E10788-7EE4-4A46-8E00-D3C9A5B234B9}"/>
          </ac:picMkLst>
        </pc:picChg>
      </pc:sldChg>
      <pc:sldChg chg="addSp delSp add ord">
        <pc:chgData name="Abraham Flores Basilio" userId="3e418578630754d6" providerId="LiveId" clId="{C2AE0513-96BD-44CA-98CB-FF287321447C}" dt="2018-05-17T11:44:09.626" v="999" actId="20577"/>
        <pc:sldMkLst>
          <pc:docMk/>
          <pc:sldMk cId="1103970019" sldId="283"/>
        </pc:sldMkLst>
        <pc:spChg chg="del">
          <ac:chgData name="Abraham Flores Basilio" userId="3e418578630754d6" providerId="LiveId" clId="{C2AE0513-96BD-44CA-98CB-FF287321447C}" dt="2018-05-17T04:55:48.122" v="904" actId="478"/>
          <ac:spMkLst>
            <pc:docMk/>
            <pc:sldMk cId="1103970019" sldId="283"/>
            <ac:spMk id="2" creationId="{31D7C6D4-1AA7-491C-BF0B-17D2E0F283A7}"/>
          </ac:spMkLst>
        </pc:spChg>
        <pc:spChg chg="del">
          <ac:chgData name="Abraham Flores Basilio" userId="3e418578630754d6" providerId="LiveId" clId="{C2AE0513-96BD-44CA-98CB-FF287321447C}" dt="2018-05-17T04:55:46.380" v="903" actId="478"/>
          <ac:spMkLst>
            <pc:docMk/>
            <pc:sldMk cId="1103970019" sldId="283"/>
            <ac:spMk id="3" creationId="{8911D324-5369-410B-82A4-91C4B98D36E1}"/>
          </ac:spMkLst>
        </pc:spChg>
        <pc:picChg chg="add">
          <ac:chgData name="Abraham Flores Basilio" userId="3e418578630754d6" providerId="LiveId" clId="{C2AE0513-96BD-44CA-98CB-FF287321447C}" dt="2018-05-17T04:55:49.005" v="905" actId="20577"/>
          <ac:picMkLst>
            <pc:docMk/>
            <pc:sldMk cId="1103970019" sldId="283"/>
            <ac:picMk id="4" creationId="{411D6E8B-A151-416E-9628-0D670A59B50B}"/>
          </ac:picMkLst>
        </pc:picChg>
      </pc:sldChg>
      <pc:sldChg chg="addSp delSp modSp add">
        <pc:chgData name="Abraham Flores Basilio" userId="3e418578630754d6" providerId="LiveId" clId="{C2AE0513-96BD-44CA-98CB-FF287321447C}" dt="2018-05-17T05:00:36.257" v="957" actId="27636"/>
        <pc:sldMkLst>
          <pc:docMk/>
          <pc:sldMk cId="4068465707" sldId="284"/>
        </pc:sldMkLst>
        <pc:spChg chg="del">
          <ac:chgData name="Abraham Flores Basilio" userId="3e418578630754d6" providerId="LiveId" clId="{C2AE0513-96BD-44CA-98CB-FF287321447C}" dt="2018-05-17T05:00:08.963" v="946" actId="478"/>
          <ac:spMkLst>
            <pc:docMk/>
            <pc:sldMk cId="4068465707" sldId="284"/>
            <ac:spMk id="2" creationId="{728D002B-8A48-451C-82FD-4D519B87E666}"/>
          </ac:spMkLst>
        </pc:spChg>
        <pc:spChg chg="mod">
          <ac:chgData name="Abraham Flores Basilio" userId="3e418578630754d6" providerId="LiveId" clId="{C2AE0513-96BD-44CA-98CB-FF287321447C}" dt="2018-05-17T05:00:36.257" v="957" actId="27636"/>
          <ac:spMkLst>
            <pc:docMk/>
            <pc:sldMk cId="4068465707" sldId="284"/>
            <ac:spMk id="3" creationId="{DA755579-252B-48F3-9063-1B56C33E935F}"/>
          </ac:spMkLst>
        </pc:spChg>
        <pc:spChg chg="add mod">
          <ac:chgData name="Abraham Flores Basilio" userId="3e418578630754d6" providerId="LiveId" clId="{C2AE0513-96BD-44CA-98CB-FF287321447C}" dt="2018-05-17T05:00:05.019" v="945" actId="20577"/>
          <ac:spMkLst>
            <pc:docMk/>
            <pc:sldMk cId="4068465707" sldId="284"/>
            <ac:spMk id="5" creationId="{98CA1AF6-99D5-4F84-AA43-3185D321088C}"/>
          </ac:spMkLst>
        </pc:spChg>
        <pc:picChg chg="add mod">
          <ac:chgData name="Abraham Flores Basilio" userId="3e418578630754d6" providerId="LiveId" clId="{C2AE0513-96BD-44CA-98CB-FF287321447C}" dt="2018-05-17T05:00:26.170" v="953" actId="1076"/>
          <ac:picMkLst>
            <pc:docMk/>
            <pc:sldMk cId="4068465707" sldId="284"/>
            <ac:picMk id="4" creationId="{210DF76A-D686-4785-BF7E-CAE0CBC737D0}"/>
          </ac:picMkLst>
        </pc:picChg>
      </pc:sldChg>
      <pc:sldChg chg="addSp modSp add mod setBg">
        <pc:chgData name="Abraham Flores Basilio" userId="3e418578630754d6" providerId="LiveId" clId="{C2AE0513-96BD-44CA-98CB-FF287321447C}" dt="2018-05-17T05:06:33.458" v="987" actId="20577"/>
        <pc:sldMkLst>
          <pc:docMk/>
          <pc:sldMk cId="3336227675" sldId="285"/>
        </pc:sldMkLst>
        <pc:spChg chg="mod">
          <ac:chgData name="Abraham Flores Basilio" userId="3e418578630754d6" providerId="LiveId" clId="{C2AE0513-96BD-44CA-98CB-FF287321447C}" dt="2018-05-17T05:06:10.156" v="979" actId="14100"/>
          <ac:spMkLst>
            <pc:docMk/>
            <pc:sldMk cId="3336227675" sldId="285"/>
            <ac:spMk id="2" creationId="{C165A64B-7E76-489F-A4FF-11D4096BCC4B}"/>
          </ac:spMkLst>
        </pc:spChg>
        <pc:spChg chg="mod">
          <ac:chgData name="Abraham Flores Basilio" userId="3e418578630754d6" providerId="LiveId" clId="{C2AE0513-96BD-44CA-98CB-FF287321447C}" dt="2018-05-17T05:06:33.458" v="987" actId="20577"/>
          <ac:spMkLst>
            <pc:docMk/>
            <pc:sldMk cId="3336227675" sldId="285"/>
            <ac:spMk id="3" creationId="{A2033CB1-A143-4F5E-87ED-8EE40268112E}"/>
          </ac:spMkLst>
        </pc:spChg>
        <pc:spChg chg="add">
          <ac:chgData name="Abraham Flores Basilio" userId="3e418578630754d6" providerId="LiveId" clId="{C2AE0513-96BD-44CA-98CB-FF287321447C}" dt="2018-05-17T05:06:06.688" v="978" actId="26606"/>
          <ac:spMkLst>
            <pc:docMk/>
            <pc:sldMk cId="3336227675" sldId="285"/>
            <ac:spMk id="75" creationId="{53E559B7-FFF0-4CD8-9260-633468131126}"/>
          </ac:spMkLst>
        </pc:spChg>
        <pc:picChg chg="add">
          <ac:chgData name="Abraham Flores Basilio" userId="3e418578630754d6" providerId="LiveId" clId="{C2AE0513-96BD-44CA-98CB-FF287321447C}" dt="2018-05-17T05:06:06.688" v="978" actId="26606"/>
          <ac:picMkLst>
            <pc:docMk/>
            <pc:sldMk cId="3336227675" sldId="285"/>
            <ac:picMk id="71" creationId="{25496B42-CC46-4183-B481-887CD3E8C725}"/>
          </ac:picMkLst>
        </pc:picChg>
        <pc:picChg chg="add">
          <ac:chgData name="Abraham Flores Basilio" userId="3e418578630754d6" providerId="LiveId" clId="{C2AE0513-96BD-44CA-98CB-FF287321447C}" dt="2018-05-17T05:06:06.688" v="978" actId="26606"/>
          <ac:picMkLst>
            <pc:docMk/>
            <pc:sldMk cId="3336227675" sldId="285"/>
            <ac:picMk id="73" creationId="{E2758CE0-F916-4DCE-88D1-71430BE441B2}"/>
          </ac:picMkLst>
        </pc:picChg>
        <pc:picChg chg="add">
          <ac:chgData name="Abraham Flores Basilio" userId="3e418578630754d6" providerId="LiveId" clId="{C2AE0513-96BD-44CA-98CB-FF287321447C}" dt="2018-05-17T05:06:06.688" v="978" actId="26606"/>
          <ac:picMkLst>
            <pc:docMk/>
            <pc:sldMk cId="3336227675" sldId="285"/>
            <ac:picMk id="77" creationId="{180BC9E0-1901-4FD9-90B5-82D9EE5137E1}"/>
          </ac:picMkLst>
        </pc:picChg>
        <pc:picChg chg="add mod ord">
          <ac:chgData name="Abraham Flores Basilio" userId="3e418578630754d6" providerId="LiveId" clId="{C2AE0513-96BD-44CA-98CB-FF287321447C}" dt="2018-05-17T05:06:06.688" v="978" actId="26606"/>
          <ac:picMkLst>
            <pc:docMk/>
            <pc:sldMk cId="3336227675" sldId="285"/>
            <ac:picMk id="2050" creationId="{96867588-DB0B-4EFC-8786-F7B13A3587C5}"/>
          </ac:picMkLst>
        </pc:picChg>
      </pc:sldChg>
      <pc:sldChg chg="addSp modSp add modAnim">
        <pc:chgData name="Abraham Flores Basilio" userId="3e418578630754d6" providerId="LiveId" clId="{C2AE0513-96BD-44CA-98CB-FF287321447C}" dt="2018-05-17T05:10:52.885" v="998" actId="20577"/>
        <pc:sldMkLst>
          <pc:docMk/>
          <pc:sldMk cId="534935916" sldId="286"/>
        </pc:sldMkLst>
        <pc:picChg chg="add mod">
          <ac:chgData name="Abraham Flores Basilio" userId="3e418578630754d6" providerId="LiveId" clId="{C2AE0513-96BD-44CA-98CB-FF287321447C}" dt="2018-05-17T05:10:47.186" v="995" actId="12789"/>
          <ac:picMkLst>
            <pc:docMk/>
            <pc:sldMk cId="534935916" sldId="286"/>
            <ac:picMk id="2" creationId="{0177CF76-E49D-46A0-9D17-7C359BD05CAF}"/>
          </ac:picMkLst>
        </pc:picChg>
      </pc:sldChg>
      <pc:sldChg chg="addSp delSp modSp add">
        <pc:chgData name="Abraham Flores Basilio" userId="3e418578630754d6" providerId="LiveId" clId="{C2AE0513-96BD-44CA-98CB-FF287321447C}" dt="2018-05-17T16:30:32.074" v="1016" actId="1076"/>
        <pc:sldMkLst>
          <pc:docMk/>
          <pc:sldMk cId="4158321944" sldId="287"/>
        </pc:sldMkLst>
        <pc:spChg chg="mod">
          <ac:chgData name="Abraham Flores Basilio" userId="3e418578630754d6" providerId="LiveId" clId="{C2AE0513-96BD-44CA-98CB-FF287321447C}" dt="2018-05-17T16:30:28.844" v="1015" actId="27636"/>
          <ac:spMkLst>
            <pc:docMk/>
            <pc:sldMk cId="4158321944" sldId="287"/>
            <ac:spMk id="2" creationId="{A66B5FF1-E99C-4B8E-893D-B513C9E1BCAA}"/>
          </ac:spMkLst>
        </pc:spChg>
        <pc:spChg chg="del">
          <ac:chgData name="Abraham Flores Basilio" userId="3e418578630754d6" providerId="LiveId" clId="{C2AE0513-96BD-44CA-98CB-FF287321447C}" dt="2018-05-17T16:30:06.505" v="1006" actId="478"/>
          <ac:spMkLst>
            <pc:docMk/>
            <pc:sldMk cId="4158321944" sldId="287"/>
            <ac:spMk id="3" creationId="{5931041C-9B6C-4B32-8869-AE5B533A4A6C}"/>
          </ac:spMkLst>
        </pc:spChg>
        <pc:picChg chg="add mod">
          <ac:chgData name="Abraham Flores Basilio" userId="3e418578630754d6" providerId="LiveId" clId="{C2AE0513-96BD-44CA-98CB-FF287321447C}" dt="2018-05-17T16:30:32.074" v="1016" actId="1076"/>
          <ac:picMkLst>
            <pc:docMk/>
            <pc:sldMk cId="4158321944" sldId="287"/>
            <ac:picMk id="4" creationId="{BF746487-4E75-4008-9E4C-ADC854FE9B7A}"/>
          </ac:picMkLst>
        </pc:picChg>
      </pc:sldChg>
      <pc:sldChg chg="addSp modSp add">
        <pc:chgData name="Abraham Flores Basilio" userId="3e418578630754d6" providerId="LiveId" clId="{C2AE0513-96BD-44CA-98CB-FF287321447C}" dt="2018-05-17T17:36:17.289" v="1056" actId="20577"/>
        <pc:sldMkLst>
          <pc:docMk/>
          <pc:sldMk cId="1224269251" sldId="288"/>
        </pc:sldMkLst>
        <pc:spChg chg="add mod">
          <ac:chgData name="Abraham Flores Basilio" userId="3e418578630754d6" providerId="LiveId" clId="{C2AE0513-96BD-44CA-98CB-FF287321447C}" dt="2018-05-17T17:36:17.289" v="1056" actId="20577"/>
          <ac:spMkLst>
            <pc:docMk/>
            <pc:sldMk cId="1224269251" sldId="288"/>
            <ac:spMk id="2" creationId="{448B8F30-B240-42FA-B832-667D73943A5D}"/>
          </ac:spMkLst>
        </pc:spChg>
      </pc:sldChg>
      <pc:sldChg chg="addSp delSp modSp add mod setBg">
        <pc:chgData name="Abraham Flores Basilio" userId="3e418578630754d6" providerId="LiveId" clId="{C2AE0513-96BD-44CA-98CB-FF287321447C}" dt="2018-05-17T20:45:25.035" v="1127" actId="1076"/>
        <pc:sldMkLst>
          <pc:docMk/>
          <pc:sldMk cId="3440738079" sldId="289"/>
        </pc:sldMkLst>
        <pc:spChg chg="mod ord">
          <ac:chgData name="Abraham Flores Basilio" userId="3e418578630754d6" providerId="LiveId" clId="{C2AE0513-96BD-44CA-98CB-FF287321447C}" dt="2018-05-17T20:45:25.035" v="1127" actId="1076"/>
          <ac:spMkLst>
            <pc:docMk/>
            <pc:sldMk cId="3440738079" sldId="289"/>
            <ac:spMk id="2" creationId="{027551FA-F3DD-4456-A9F4-11DA2E3C7122}"/>
          </ac:spMkLst>
        </pc:spChg>
        <pc:spChg chg="del mod">
          <ac:chgData name="Abraham Flores Basilio" userId="3e418578630754d6" providerId="LiveId" clId="{C2AE0513-96BD-44CA-98CB-FF287321447C}" dt="2018-05-17T20:44:07.084" v="1096" actId="478"/>
          <ac:spMkLst>
            <pc:docMk/>
            <pc:sldMk cId="3440738079" sldId="289"/>
            <ac:spMk id="3" creationId="{E91BBC33-9C0C-4657-A444-9C799BEA82D9}"/>
          </ac:spMkLst>
        </pc:spChg>
        <pc:spChg chg="add del">
          <ac:chgData name="Abraham Flores Basilio" userId="3e418578630754d6" providerId="LiveId" clId="{C2AE0513-96BD-44CA-98CB-FF287321447C}" dt="2018-05-17T20:45:22.170" v="1126" actId="26606"/>
          <ac:spMkLst>
            <pc:docMk/>
            <pc:sldMk cId="3440738079" sldId="289"/>
            <ac:spMk id="14" creationId="{2255CADE-DCE0-447F-B290-2AE78E5E5598}"/>
          </ac:spMkLst>
        </pc:spChg>
        <pc:spChg chg="add del">
          <ac:chgData name="Abraham Flores Basilio" userId="3e418578630754d6" providerId="LiveId" clId="{C2AE0513-96BD-44CA-98CB-FF287321447C}" dt="2018-05-17T20:45:22.170" v="1126" actId="26606"/>
          <ac:spMkLst>
            <pc:docMk/>
            <pc:sldMk cId="3440738079" sldId="289"/>
            <ac:spMk id="18" creationId="{4245587C-701C-48A1-9B6B-10C3DF81A876}"/>
          </ac:spMkLst>
        </pc:spChg>
        <pc:spChg chg="add del">
          <ac:chgData name="Abraham Flores Basilio" userId="3e418578630754d6" providerId="LiveId" clId="{C2AE0513-96BD-44CA-98CB-FF287321447C}" dt="2018-05-17T20:45:22.170" v="1126" actId="26606"/>
          <ac:spMkLst>
            <pc:docMk/>
            <pc:sldMk cId="3440738079" sldId="289"/>
            <ac:spMk id="77" creationId="{59168FA0-B88A-4458-A619-F2EA5D3F332A}"/>
          </ac:spMkLst>
        </pc:spChg>
        <pc:spChg chg="add del">
          <ac:chgData name="Abraham Flores Basilio" userId="3e418578630754d6" providerId="LiveId" clId="{C2AE0513-96BD-44CA-98CB-FF287321447C}" dt="2018-05-17T20:45:22.170" v="1126" actId="26606"/>
          <ac:spMkLst>
            <pc:docMk/>
            <pc:sldMk cId="3440738079" sldId="289"/>
            <ac:spMk id="83" creationId="{FF1F01A7-F3D6-483E-AEB1-E82856269D87}"/>
          </ac:spMkLst>
        </pc:spChg>
        <pc:picChg chg="add mod ord modCrop">
          <ac:chgData name="Abraham Flores Basilio" userId="3e418578630754d6" providerId="LiveId" clId="{C2AE0513-96BD-44CA-98CB-FF287321447C}" dt="2018-05-17T20:45:22.170" v="1126" actId="26606"/>
          <ac:picMkLst>
            <pc:docMk/>
            <pc:sldMk cId="3440738079" sldId="289"/>
            <ac:picMk id="5" creationId="{58B6926C-3977-4D7C-8E98-4ACB3E116549}"/>
          </ac:picMkLst>
        </pc:picChg>
        <pc:picChg chg="add del">
          <ac:chgData name="Abraham Flores Basilio" userId="3e418578630754d6" providerId="LiveId" clId="{C2AE0513-96BD-44CA-98CB-FF287321447C}" dt="2018-05-17T20:45:22.170" v="1126" actId="26606"/>
          <ac:picMkLst>
            <pc:docMk/>
            <pc:sldMk cId="3440738079" sldId="289"/>
            <ac:picMk id="10" creationId="{22790EC5-ACA7-4536-8066-B60199F3C6DF}"/>
          </ac:picMkLst>
        </pc:picChg>
        <pc:picChg chg="add del">
          <ac:chgData name="Abraham Flores Basilio" userId="3e418578630754d6" providerId="LiveId" clId="{C2AE0513-96BD-44CA-98CB-FF287321447C}" dt="2018-05-17T20:45:22.170" v="1126" actId="26606"/>
          <ac:picMkLst>
            <pc:docMk/>
            <pc:sldMk cId="3440738079" sldId="289"/>
            <ac:picMk id="12" creationId="{CAD20AEA-7CAF-4A83-BE2E-EAF010B8B7FC}"/>
          </ac:picMkLst>
        </pc:picChg>
        <pc:picChg chg="add del">
          <ac:chgData name="Abraham Flores Basilio" userId="3e418578630754d6" providerId="LiveId" clId="{C2AE0513-96BD-44CA-98CB-FF287321447C}" dt="2018-05-17T20:45:22.170" v="1126" actId="26606"/>
          <ac:picMkLst>
            <pc:docMk/>
            <pc:sldMk cId="3440738079" sldId="289"/>
            <ac:picMk id="16" creationId="{240987D2-7FAC-4B65-A97B-0EAADE73BB32}"/>
          </ac:picMkLst>
        </pc:picChg>
        <pc:picChg chg="add del">
          <ac:chgData name="Abraham Flores Basilio" userId="3e418578630754d6" providerId="LiveId" clId="{C2AE0513-96BD-44CA-98CB-FF287321447C}" dt="2018-05-17T20:45:22.170" v="1126" actId="26606"/>
          <ac:picMkLst>
            <pc:docMk/>
            <pc:sldMk cId="3440738079" sldId="289"/>
            <ac:picMk id="20" creationId="{2E5CF545-7AAF-4A13-8871-089E929E850A}"/>
          </ac:picMkLst>
        </pc:picChg>
        <pc:picChg chg="add del">
          <ac:chgData name="Abraham Flores Basilio" userId="3e418578630754d6" providerId="LiveId" clId="{C2AE0513-96BD-44CA-98CB-FF287321447C}" dt="2018-05-17T20:45:22.170" v="1126" actId="26606"/>
          <ac:picMkLst>
            <pc:docMk/>
            <pc:sldMk cId="3440738079" sldId="289"/>
            <ac:picMk id="73" creationId="{55185833-50A1-4075-9C90-F6E7B153AEE3}"/>
          </ac:picMkLst>
        </pc:picChg>
        <pc:picChg chg="add del">
          <ac:chgData name="Abraham Flores Basilio" userId="3e418578630754d6" providerId="LiveId" clId="{C2AE0513-96BD-44CA-98CB-FF287321447C}" dt="2018-05-17T20:45:22.170" v="1126" actId="26606"/>
          <ac:picMkLst>
            <pc:docMk/>
            <pc:sldMk cId="3440738079" sldId="289"/>
            <ac:picMk id="75" creationId="{D48F57D9-4797-4D7F-B4C3-17628994F26F}"/>
          </ac:picMkLst>
        </pc:picChg>
        <pc:picChg chg="add del">
          <ac:chgData name="Abraham Flores Basilio" userId="3e418578630754d6" providerId="LiveId" clId="{C2AE0513-96BD-44CA-98CB-FF287321447C}" dt="2018-05-17T20:45:22.170" v="1126" actId="26606"/>
          <ac:picMkLst>
            <pc:docMk/>
            <pc:sldMk cId="3440738079" sldId="289"/>
            <ac:picMk id="79" creationId="{ABD1D697-3AD4-456B-9445-2353F5BF21B9}"/>
          </ac:picMkLst>
        </pc:picChg>
        <pc:picChg chg="add del">
          <ac:chgData name="Abraham Flores Basilio" userId="3e418578630754d6" providerId="LiveId" clId="{C2AE0513-96BD-44CA-98CB-FF287321447C}" dt="2018-05-17T20:45:22.170" v="1126" actId="26606"/>
          <ac:picMkLst>
            <pc:docMk/>
            <pc:sldMk cId="3440738079" sldId="289"/>
            <ac:picMk id="85" creationId="{F659BFB4-5219-4745-B50D-60365CF4B18C}"/>
          </ac:picMkLst>
        </pc:picChg>
        <pc:picChg chg="add del mod">
          <ac:chgData name="Abraham Flores Basilio" userId="3e418578630754d6" providerId="LiveId" clId="{C2AE0513-96BD-44CA-98CB-FF287321447C}" dt="2018-05-17T20:43:43.749" v="1090" actId="1076"/>
          <ac:picMkLst>
            <pc:docMk/>
            <pc:sldMk cId="3440738079" sldId="289"/>
            <ac:picMk id="1026" creationId="{445399D9-EFCC-4922-839D-731780B46591}"/>
          </ac:picMkLst>
        </pc:picChg>
        <pc:picChg chg="add mod">
          <ac:chgData name="Abraham Flores Basilio" userId="3e418578630754d6" providerId="LiveId" clId="{C2AE0513-96BD-44CA-98CB-FF287321447C}" dt="2018-05-17T20:45:22.170" v="1126" actId="26606"/>
          <ac:picMkLst>
            <pc:docMk/>
            <pc:sldMk cId="3440738079" sldId="289"/>
            <ac:picMk id="1028" creationId="{B8C9A00B-52D1-4C27-8C0C-2DAF74EE8976}"/>
          </ac:picMkLst>
        </pc:picChg>
        <pc:cxnChg chg="add del">
          <ac:chgData name="Abraham Flores Basilio" userId="3e418578630754d6" providerId="LiveId" clId="{C2AE0513-96BD-44CA-98CB-FF287321447C}" dt="2018-05-17T20:45:22.170" v="1126" actId="26606"/>
          <ac:cxnSpMkLst>
            <pc:docMk/>
            <pc:sldMk cId="3440738079" sldId="289"/>
            <ac:cxnSpMk id="81" creationId="{6D805F8F-8E6D-486F-A1FE-4982DB8FD67E}"/>
          </ac:cxnSpMkLst>
        </pc:cxnChg>
      </pc:sldChg>
      <pc:sldChg chg="add">
        <pc:chgData name="Abraham Flores Basilio" userId="3e418578630754d6" providerId="LiveId" clId="{C2AE0513-96BD-44CA-98CB-FF287321447C}" dt="2018-05-18T03:38:59.204" v="1128"/>
        <pc:sldMkLst>
          <pc:docMk/>
          <pc:sldMk cId="4246478544" sldId="2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AF88F-880B-4635-B68F-B24300304C2D}"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MX"/>
        </a:p>
      </dgm:t>
    </dgm:pt>
    <dgm:pt modelId="{9FB790C0-AEC3-46F8-9806-4D409DC71636}">
      <dgm:prSet phldrT="[Texto]"/>
      <dgm:spPr/>
      <dgm:t>
        <a:bodyPr/>
        <a:lstStyle/>
        <a:p>
          <a:r>
            <a:rPr lang="es-MX" dirty="0"/>
            <a:t>Clases</a:t>
          </a:r>
        </a:p>
      </dgm:t>
    </dgm:pt>
    <dgm:pt modelId="{C6B7E1D9-64ED-4481-B6AE-D4EFBE585CCE}" type="parTrans" cxnId="{40BCD98E-C439-419D-9658-714999AE97C7}">
      <dgm:prSet/>
      <dgm:spPr/>
      <dgm:t>
        <a:bodyPr/>
        <a:lstStyle/>
        <a:p>
          <a:endParaRPr lang="es-MX"/>
        </a:p>
      </dgm:t>
    </dgm:pt>
    <dgm:pt modelId="{91C396F0-E177-46D8-A5FE-CC556F505B1F}" type="sibTrans" cxnId="{40BCD98E-C439-419D-9658-714999AE97C7}">
      <dgm:prSet/>
      <dgm:spPr/>
      <dgm:t>
        <a:bodyPr/>
        <a:lstStyle/>
        <a:p>
          <a:endParaRPr lang="es-MX"/>
        </a:p>
      </dgm:t>
    </dgm:pt>
    <dgm:pt modelId="{046A4620-6EA7-45C8-BB1C-666E6371F1D1}">
      <dgm:prSet phldrT="[Texto]"/>
      <dgm:spPr/>
      <dgm:t>
        <a:bodyPr/>
        <a:lstStyle/>
        <a:p>
          <a:r>
            <a:rPr lang="es-MX" dirty="0"/>
            <a:t>Laberinto</a:t>
          </a:r>
        </a:p>
      </dgm:t>
    </dgm:pt>
    <dgm:pt modelId="{158D45A2-EC39-4910-B9C5-2253C787E2D7}" type="parTrans" cxnId="{59322D05-30DE-43F0-96FB-75D05C2F45C4}">
      <dgm:prSet/>
      <dgm:spPr/>
      <dgm:t>
        <a:bodyPr/>
        <a:lstStyle/>
        <a:p>
          <a:endParaRPr lang="es-MX"/>
        </a:p>
      </dgm:t>
    </dgm:pt>
    <dgm:pt modelId="{BC2D07A2-1E87-495B-B87C-076C54C8CFD4}" type="sibTrans" cxnId="{59322D05-30DE-43F0-96FB-75D05C2F45C4}">
      <dgm:prSet/>
      <dgm:spPr/>
      <dgm:t>
        <a:bodyPr/>
        <a:lstStyle/>
        <a:p>
          <a:endParaRPr lang="es-MX"/>
        </a:p>
      </dgm:t>
    </dgm:pt>
    <dgm:pt modelId="{036FEA39-B9A1-4C45-852A-2E123680F582}">
      <dgm:prSet phldrT="[Texto]"/>
      <dgm:spPr/>
      <dgm:t>
        <a:bodyPr/>
        <a:lstStyle/>
        <a:p>
          <a:r>
            <a:rPr lang="es-MX" dirty="0"/>
            <a:t>Celda</a:t>
          </a:r>
        </a:p>
      </dgm:t>
    </dgm:pt>
    <dgm:pt modelId="{A4709BDE-A033-464D-874A-BFE22A678B8F}" type="parTrans" cxnId="{33497F53-505B-43A3-AD1A-C00F817FB976}">
      <dgm:prSet/>
      <dgm:spPr/>
      <dgm:t>
        <a:bodyPr/>
        <a:lstStyle/>
        <a:p>
          <a:endParaRPr lang="es-MX"/>
        </a:p>
      </dgm:t>
    </dgm:pt>
    <dgm:pt modelId="{92F7463C-AC39-491E-B5FA-FD563CCE1BF4}" type="sibTrans" cxnId="{33497F53-505B-43A3-AD1A-C00F817FB976}">
      <dgm:prSet/>
      <dgm:spPr/>
      <dgm:t>
        <a:bodyPr/>
        <a:lstStyle/>
        <a:p>
          <a:endParaRPr lang="es-MX"/>
        </a:p>
      </dgm:t>
    </dgm:pt>
    <dgm:pt modelId="{7BCF7879-EEEB-46C0-829C-24763DA94662}">
      <dgm:prSet phldrT="[Texto]"/>
      <dgm:spPr/>
      <dgm:t>
        <a:bodyPr/>
        <a:lstStyle/>
        <a:p>
          <a:r>
            <a:rPr lang="es-MX" dirty="0" err="1"/>
            <a:t>Wally</a:t>
          </a:r>
          <a:endParaRPr lang="es-MX" dirty="0"/>
        </a:p>
      </dgm:t>
    </dgm:pt>
    <dgm:pt modelId="{CC66A94D-9EBC-45C5-8378-1D0915609830}" type="parTrans" cxnId="{444B2097-7515-4341-84B9-1AE71532E7F1}">
      <dgm:prSet/>
      <dgm:spPr/>
      <dgm:t>
        <a:bodyPr/>
        <a:lstStyle/>
        <a:p>
          <a:endParaRPr lang="es-MX"/>
        </a:p>
      </dgm:t>
    </dgm:pt>
    <dgm:pt modelId="{3BF780F7-624A-4FC2-A543-F46CAACCB3D9}" type="sibTrans" cxnId="{444B2097-7515-4341-84B9-1AE71532E7F1}">
      <dgm:prSet/>
      <dgm:spPr/>
      <dgm:t>
        <a:bodyPr/>
        <a:lstStyle/>
        <a:p>
          <a:endParaRPr lang="es-MX"/>
        </a:p>
      </dgm:t>
    </dgm:pt>
    <dgm:pt modelId="{03898060-B3BB-4C49-AFDB-2FDAB00E6420}">
      <dgm:prSet phldrT="[Texto]"/>
      <dgm:spPr/>
      <dgm:t>
        <a:bodyPr/>
        <a:lstStyle/>
        <a:p>
          <a:r>
            <a:rPr lang="es-MX" dirty="0"/>
            <a:t>Abierta</a:t>
          </a:r>
        </a:p>
      </dgm:t>
    </dgm:pt>
    <dgm:pt modelId="{96BB74A0-58DA-4267-B913-AB6904B3E7E1}" type="parTrans" cxnId="{149A3E83-A93F-43A5-9CFD-BA6CB8B26119}">
      <dgm:prSet/>
      <dgm:spPr/>
      <dgm:t>
        <a:bodyPr/>
        <a:lstStyle/>
        <a:p>
          <a:endParaRPr lang="es-MX"/>
        </a:p>
      </dgm:t>
    </dgm:pt>
    <dgm:pt modelId="{24E13489-26CC-442E-83B5-8EF44A2C756E}" type="sibTrans" cxnId="{149A3E83-A93F-43A5-9CFD-BA6CB8B26119}">
      <dgm:prSet/>
      <dgm:spPr/>
      <dgm:t>
        <a:bodyPr/>
        <a:lstStyle/>
        <a:p>
          <a:endParaRPr lang="es-MX"/>
        </a:p>
      </dgm:t>
    </dgm:pt>
    <dgm:pt modelId="{3DF408C8-B77A-4613-BF22-7798B1CE1751}">
      <dgm:prSet phldrT="[Texto]"/>
      <dgm:spPr/>
      <dgm:t>
        <a:bodyPr/>
        <a:lstStyle/>
        <a:p>
          <a:r>
            <a:rPr lang="es-MX" dirty="0"/>
            <a:t>Cerrada</a:t>
          </a:r>
        </a:p>
      </dgm:t>
    </dgm:pt>
    <dgm:pt modelId="{3625DA30-9F9F-44CF-9626-87BDDAA2A8EB}" type="parTrans" cxnId="{8AA3BDAD-2783-4DDE-A14E-5C2420EF2072}">
      <dgm:prSet/>
      <dgm:spPr/>
      <dgm:t>
        <a:bodyPr/>
        <a:lstStyle/>
        <a:p>
          <a:endParaRPr lang="es-MX"/>
        </a:p>
      </dgm:t>
    </dgm:pt>
    <dgm:pt modelId="{0A0EDBAD-FB87-4804-9E2E-90C2121BF6B3}" type="sibTrans" cxnId="{8AA3BDAD-2783-4DDE-A14E-5C2420EF2072}">
      <dgm:prSet/>
      <dgm:spPr/>
      <dgm:t>
        <a:bodyPr/>
        <a:lstStyle/>
        <a:p>
          <a:endParaRPr lang="es-MX"/>
        </a:p>
      </dgm:t>
    </dgm:pt>
    <dgm:pt modelId="{A2F2C4AE-F0FE-4E0B-B681-B20E977E9B8D}" type="pres">
      <dgm:prSet presAssocID="{2A3AF88F-880B-4635-B68F-B24300304C2D}" presName="Name0" presStyleCnt="0">
        <dgm:presLayoutVars>
          <dgm:chPref val="1"/>
          <dgm:dir/>
          <dgm:animOne val="branch"/>
          <dgm:animLvl val="lvl"/>
          <dgm:resizeHandles val="exact"/>
        </dgm:presLayoutVars>
      </dgm:prSet>
      <dgm:spPr/>
    </dgm:pt>
    <dgm:pt modelId="{197A5763-D215-480E-A831-AED942437156}" type="pres">
      <dgm:prSet presAssocID="{9FB790C0-AEC3-46F8-9806-4D409DC71636}" presName="root1" presStyleCnt="0"/>
      <dgm:spPr/>
    </dgm:pt>
    <dgm:pt modelId="{D981C2E0-F69F-499E-990F-272A6C10F8D6}" type="pres">
      <dgm:prSet presAssocID="{9FB790C0-AEC3-46F8-9806-4D409DC71636}" presName="LevelOneTextNode" presStyleLbl="node0" presStyleIdx="0" presStyleCnt="1">
        <dgm:presLayoutVars>
          <dgm:chPref val="3"/>
        </dgm:presLayoutVars>
      </dgm:prSet>
      <dgm:spPr/>
    </dgm:pt>
    <dgm:pt modelId="{131A0743-EC96-426B-8D3A-79F41FDC40BA}" type="pres">
      <dgm:prSet presAssocID="{9FB790C0-AEC3-46F8-9806-4D409DC71636}" presName="level2hierChild" presStyleCnt="0"/>
      <dgm:spPr/>
    </dgm:pt>
    <dgm:pt modelId="{3A1FD7F4-042C-40A9-BFF9-5E6316A0E54F}" type="pres">
      <dgm:prSet presAssocID="{158D45A2-EC39-4910-B9C5-2253C787E2D7}" presName="conn2-1" presStyleLbl="parChTrans1D2" presStyleIdx="0" presStyleCnt="3"/>
      <dgm:spPr/>
    </dgm:pt>
    <dgm:pt modelId="{2D759195-BB33-498F-998B-4AC520BAEA14}" type="pres">
      <dgm:prSet presAssocID="{158D45A2-EC39-4910-B9C5-2253C787E2D7}" presName="connTx" presStyleLbl="parChTrans1D2" presStyleIdx="0" presStyleCnt="3"/>
      <dgm:spPr/>
    </dgm:pt>
    <dgm:pt modelId="{4A178BC9-755F-4452-B9B4-D140371112EC}" type="pres">
      <dgm:prSet presAssocID="{046A4620-6EA7-45C8-BB1C-666E6371F1D1}" presName="root2" presStyleCnt="0"/>
      <dgm:spPr/>
    </dgm:pt>
    <dgm:pt modelId="{A5CD3543-FF73-4A81-A44B-E907F0D25070}" type="pres">
      <dgm:prSet presAssocID="{046A4620-6EA7-45C8-BB1C-666E6371F1D1}" presName="LevelTwoTextNode" presStyleLbl="node2" presStyleIdx="0" presStyleCnt="3">
        <dgm:presLayoutVars>
          <dgm:chPref val="3"/>
        </dgm:presLayoutVars>
      </dgm:prSet>
      <dgm:spPr/>
    </dgm:pt>
    <dgm:pt modelId="{C0A251B6-7C1A-4B8B-87DD-3C7B008E0D31}" type="pres">
      <dgm:prSet presAssocID="{046A4620-6EA7-45C8-BB1C-666E6371F1D1}" presName="level3hierChild" presStyleCnt="0"/>
      <dgm:spPr/>
    </dgm:pt>
    <dgm:pt modelId="{2A147219-C9A7-4A02-9DA5-815DE3EACE79}" type="pres">
      <dgm:prSet presAssocID="{A4709BDE-A033-464D-874A-BFE22A678B8F}" presName="conn2-1" presStyleLbl="parChTrans1D2" presStyleIdx="1" presStyleCnt="3"/>
      <dgm:spPr/>
    </dgm:pt>
    <dgm:pt modelId="{CA5553F2-5D2E-439F-99EB-D8046ACB620A}" type="pres">
      <dgm:prSet presAssocID="{A4709BDE-A033-464D-874A-BFE22A678B8F}" presName="connTx" presStyleLbl="parChTrans1D2" presStyleIdx="1" presStyleCnt="3"/>
      <dgm:spPr/>
    </dgm:pt>
    <dgm:pt modelId="{EBA99995-C223-419B-AA28-72D0945AD5EA}" type="pres">
      <dgm:prSet presAssocID="{036FEA39-B9A1-4C45-852A-2E123680F582}" presName="root2" presStyleCnt="0"/>
      <dgm:spPr/>
    </dgm:pt>
    <dgm:pt modelId="{EBE2B892-8E52-439C-A9B1-1EC45734B752}" type="pres">
      <dgm:prSet presAssocID="{036FEA39-B9A1-4C45-852A-2E123680F582}" presName="LevelTwoTextNode" presStyleLbl="node2" presStyleIdx="1" presStyleCnt="3">
        <dgm:presLayoutVars>
          <dgm:chPref val="3"/>
        </dgm:presLayoutVars>
      </dgm:prSet>
      <dgm:spPr/>
    </dgm:pt>
    <dgm:pt modelId="{8F966C5F-1BD6-4163-B878-3E945642E3D6}" type="pres">
      <dgm:prSet presAssocID="{036FEA39-B9A1-4C45-852A-2E123680F582}" presName="level3hierChild" presStyleCnt="0"/>
      <dgm:spPr/>
    </dgm:pt>
    <dgm:pt modelId="{A3FF625C-7499-4C39-B50B-81FAC0C93318}" type="pres">
      <dgm:prSet presAssocID="{96BB74A0-58DA-4267-B913-AB6904B3E7E1}" presName="conn2-1" presStyleLbl="parChTrans1D3" presStyleIdx="0" presStyleCnt="2"/>
      <dgm:spPr/>
    </dgm:pt>
    <dgm:pt modelId="{DF78E148-C371-4206-8E40-65DD0E1372C6}" type="pres">
      <dgm:prSet presAssocID="{96BB74A0-58DA-4267-B913-AB6904B3E7E1}" presName="connTx" presStyleLbl="parChTrans1D3" presStyleIdx="0" presStyleCnt="2"/>
      <dgm:spPr/>
    </dgm:pt>
    <dgm:pt modelId="{6F690C77-2EC5-42B6-8917-FFDD874D656F}" type="pres">
      <dgm:prSet presAssocID="{03898060-B3BB-4C49-AFDB-2FDAB00E6420}" presName="root2" presStyleCnt="0"/>
      <dgm:spPr/>
    </dgm:pt>
    <dgm:pt modelId="{D6545156-0639-4B95-A2FA-F3C7DEC63BF7}" type="pres">
      <dgm:prSet presAssocID="{03898060-B3BB-4C49-AFDB-2FDAB00E6420}" presName="LevelTwoTextNode" presStyleLbl="node3" presStyleIdx="0" presStyleCnt="2">
        <dgm:presLayoutVars>
          <dgm:chPref val="3"/>
        </dgm:presLayoutVars>
      </dgm:prSet>
      <dgm:spPr/>
    </dgm:pt>
    <dgm:pt modelId="{7EDEE978-AFA0-4CE2-B18E-91A76DCB490C}" type="pres">
      <dgm:prSet presAssocID="{03898060-B3BB-4C49-AFDB-2FDAB00E6420}" presName="level3hierChild" presStyleCnt="0"/>
      <dgm:spPr/>
    </dgm:pt>
    <dgm:pt modelId="{310D1EDE-2D87-48DE-9BFA-EB7372FCFD96}" type="pres">
      <dgm:prSet presAssocID="{3625DA30-9F9F-44CF-9626-87BDDAA2A8EB}" presName="conn2-1" presStyleLbl="parChTrans1D3" presStyleIdx="1" presStyleCnt="2"/>
      <dgm:spPr/>
    </dgm:pt>
    <dgm:pt modelId="{CD3F27AC-19FA-4B16-A987-C6DBD042C350}" type="pres">
      <dgm:prSet presAssocID="{3625DA30-9F9F-44CF-9626-87BDDAA2A8EB}" presName="connTx" presStyleLbl="parChTrans1D3" presStyleIdx="1" presStyleCnt="2"/>
      <dgm:spPr/>
    </dgm:pt>
    <dgm:pt modelId="{BF9C9BCD-926C-455C-8893-6AD0BC581D77}" type="pres">
      <dgm:prSet presAssocID="{3DF408C8-B77A-4613-BF22-7798B1CE1751}" presName="root2" presStyleCnt="0"/>
      <dgm:spPr/>
    </dgm:pt>
    <dgm:pt modelId="{39D71A66-56D4-4A79-BC76-46C639EDAE27}" type="pres">
      <dgm:prSet presAssocID="{3DF408C8-B77A-4613-BF22-7798B1CE1751}" presName="LevelTwoTextNode" presStyleLbl="node3" presStyleIdx="1" presStyleCnt="2">
        <dgm:presLayoutVars>
          <dgm:chPref val="3"/>
        </dgm:presLayoutVars>
      </dgm:prSet>
      <dgm:spPr/>
    </dgm:pt>
    <dgm:pt modelId="{681787FF-C231-4BF2-9C89-D02CEDE8E323}" type="pres">
      <dgm:prSet presAssocID="{3DF408C8-B77A-4613-BF22-7798B1CE1751}" presName="level3hierChild" presStyleCnt="0"/>
      <dgm:spPr/>
    </dgm:pt>
    <dgm:pt modelId="{199DC31F-DA82-4C87-B261-49D84804EB39}" type="pres">
      <dgm:prSet presAssocID="{CC66A94D-9EBC-45C5-8378-1D0915609830}" presName="conn2-1" presStyleLbl="parChTrans1D2" presStyleIdx="2" presStyleCnt="3"/>
      <dgm:spPr/>
    </dgm:pt>
    <dgm:pt modelId="{63360D62-0B10-4ECA-A01E-051B29ACE5AE}" type="pres">
      <dgm:prSet presAssocID="{CC66A94D-9EBC-45C5-8378-1D0915609830}" presName="connTx" presStyleLbl="parChTrans1D2" presStyleIdx="2" presStyleCnt="3"/>
      <dgm:spPr/>
    </dgm:pt>
    <dgm:pt modelId="{94D41152-7C9A-450C-885C-857631043D22}" type="pres">
      <dgm:prSet presAssocID="{7BCF7879-EEEB-46C0-829C-24763DA94662}" presName="root2" presStyleCnt="0"/>
      <dgm:spPr/>
    </dgm:pt>
    <dgm:pt modelId="{8A41715C-781F-4B71-88C1-C78ADB87BBC4}" type="pres">
      <dgm:prSet presAssocID="{7BCF7879-EEEB-46C0-829C-24763DA94662}" presName="LevelTwoTextNode" presStyleLbl="node2" presStyleIdx="2" presStyleCnt="3">
        <dgm:presLayoutVars>
          <dgm:chPref val="3"/>
        </dgm:presLayoutVars>
      </dgm:prSet>
      <dgm:spPr/>
    </dgm:pt>
    <dgm:pt modelId="{51E7D6FD-F910-4A91-B655-BCEEEDFEFFBE}" type="pres">
      <dgm:prSet presAssocID="{7BCF7879-EEEB-46C0-829C-24763DA94662}" presName="level3hierChild" presStyleCnt="0"/>
      <dgm:spPr/>
    </dgm:pt>
  </dgm:ptLst>
  <dgm:cxnLst>
    <dgm:cxn modelId="{59322D05-30DE-43F0-96FB-75D05C2F45C4}" srcId="{9FB790C0-AEC3-46F8-9806-4D409DC71636}" destId="{046A4620-6EA7-45C8-BB1C-666E6371F1D1}" srcOrd="0" destOrd="0" parTransId="{158D45A2-EC39-4910-B9C5-2253C787E2D7}" sibTransId="{BC2D07A2-1E87-495B-B87C-076C54C8CFD4}"/>
    <dgm:cxn modelId="{55409F08-71EE-4A4E-AD8D-27D361685559}" type="presOf" srcId="{158D45A2-EC39-4910-B9C5-2253C787E2D7}" destId="{2D759195-BB33-498F-998B-4AC520BAEA14}" srcOrd="1" destOrd="0" presId="urn:microsoft.com/office/officeart/2008/layout/HorizontalMultiLevelHierarchy"/>
    <dgm:cxn modelId="{C43DCF0C-BCAA-4044-984A-CA1827B55536}" type="presOf" srcId="{CC66A94D-9EBC-45C5-8378-1D0915609830}" destId="{63360D62-0B10-4ECA-A01E-051B29ACE5AE}" srcOrd="1" destOrd="0" presId="urn:microsoft.com/office/officeart/2008/layout/HorizontalMultiLevelHierarchy"/>
    <dgm:cxn modelId="{6C96C20E-8A2C-4783-91EF-BCE4D22F701B}" type="presOf" srcId="{96BB74A0-58DA-4267-B913-AB6904B3E7E1}" destId="{DF78E148-C371-4206-8E40-65DD0E1372C6}" srcOrd="1" destOrd="0" presId="urn:microsoft.com/office/officeart/2008/layout/HorizontalMultiLevelHierarchy"/>
    <dgm:cxn modelId="{F1FCBD11-D791-46B0-8686-0B9BD05EFBEF}" type="presOf" srcId="{3625DA30-9F9F-44CF-9626-87BDDAA2A8EB}" destId="{310D1EDE-2D87-48DE-9BFA-EB7372FCFD96}" srcOrd="0" destOrd="0" presId="urn:microsoft.com/office/officeart/2008/layout/HorizontalMultiLevelHierarchy"/>
    <dgm:cxn modelId="{A0FA6219-6398-482A-ADAC-CE3C4CA07FEB}" type="presOf" srcId="{9FB790C0-AEC3-46F8-9806-4D409DC71636}" destId="{D981C2E0-F69F-499E-990F-272A6C10F8D6}" srcOrd="0" destOrd="0" presId="urn:microsoft.com/office/officeart/2008/layout/HorizontalMultiLevelHierarchy"/>
    <dgm:cxn modelId="{E39A2126-D0CC-48DB-B352-1CB2EF1BDD6A}" type="presOf" srcId="{046A4620-6EA7-45C8-BB1C-666E6371F1D1}" destId="{A5CD3543-FF73-4A81-A44B-E907F0D25070}" srcOrd="0" destOrd="0" presId="urn:microsoft.com/office/officeart/2008/layout/HorizontalMultiLevelHierarchy"/>
    <dgm:cxn modelId="{5EA28247-3805-4395-9855-A2A0FF1A79F1}" type="presOf" srcId="{3625DA30-9F9F-44CF-9626-87BDDAA2A8EB}" destId="{CD3F27AC-19FA-4B16-A987-C6DBD042C350}" srcOrd="1" destOrd="0" presId="urn:microsoft.com/office/officeart/2008/layout/HorizontalMultiLevelHierarchy"/>
    <dgm:cxn modelId="{33497F53-505B-43A3-AD1A-C00F817FB976}" srcId="{9FB790C0-AEC3-46F8-9806-4D409DC71636}" destId="{036FEA39-B9A1-4C45-852A-2E123680F582}" srcOrd="1" destOrd="0" parTransId="{A4709BDE-A033-464D-874A-BFE22A678B8F}" sibTransId="{92F7463C-AC39-491E-B5FA-FD563CCE1BF4}"/>
    <dgm:cxn modelId="{149A3E83-A93F-43A5-9CFD-BA6CB8B26119}" srcId="{036FEA39-B9A1-4C45-852A-2E123680F582}" destId="{03898060-B3BB-4C49-AFDB-2FDAB00E6420}" srcOrd="0" destOrd="0" parTransId="{96BB74A0-58DA-4267-B913-AB6904B3E7E1}" sibTransId="{24E13489-26CC-442E-83B5-8EF44A2C756E}"/>
    <dgm:cxn modelId="{40BCD98E-C439-419D-9658-714999AE97C7}" srcId="{2A3AF88F-880B-4635-B68F-B24300304C2D}" destId="{9FB790C0-AEC3-46F8-9806-4D409DC71636}" srcOrd="0" destOrd="0" parTransId="{C6B7E1D9-64ED-4481-B6AE-D4EFBE585CCE}" sibTransId="{91C396F0-E177-46D8-A5FE-CC556F505B1F}"/>
    <dgm:cxn modelId="{3EA7068F-C270-4697-8C6A-11BA6D67E443}" type="presOf" srcId="{03898060-B3BB-4C49-AFDB-2FDAB00E6420}" destId="{D6545156-0639-4B95-A2FA-F3C7DEC63BF7}" srcOrd="0" destOrd="0" presId="urn:microsoft.com/office/officeart/2008/layout/HorizontalMultiLevelHierarchy"/>
    <dgm:cxn modelId="{444B2097-7515-4341-84B9-1AE71532E7F1}" srcId="{9FB790C0-AEC3-46F8-9806-4D409DC71636}" destId="{7BCF7879-EEEB-46C0-829C-24763DA94662}" srcOrd="2" destOrd="0" parTransId="{CC66A94D-9EBC-45C5-8378-1D0915609830}" sibTransId="{3BF780F7-624A-4FC2-A543-F46CAACCB3D9}"/>
    <dgm:cxn modelId="{FE2B3BA6-C84B-4AD0-9AE3-E545616C9FB9}" type="presOf" srcId="{A4709BDE-A033-464D-874A-BFE22A678B8F}" destId="{2A147219-C9A7-4A02-9DA5-815DE3EACE79}" srcOrd="0" destOrd="0" presId="urn:microsoft.com/office/officeart/2008/layout/HorizontalMultiLevelHierarchy"/>
    <dgm:cxn modelId="{FC9BC0AA-1C13-4B92-80C5-8FFFE302D05F}" type="presOf" srcId="{3DF408C8-B77A-4613-BF22-7798B1CE1751}" destId="{39D71A66-56D4-4A79-BC76-46C639EDAE27}" srcOrd="0" destOrd="0" presId="urn:microsoft.com/office/officeart/2008/layout/HorizontalMultiLevelHierarchy"/>
    <dgm:cxn modelId="{8AA3BDAD-2783-4DDE-A14E-5C2420EF2072}" srcId="{036FEA39-B9A1-4C45-852A-2E123680F582}" destId="{3DF408C8-B77A-4613-BF22-7798B1CE1751}" srcOrd="1" destOrd="0" parTransId="{3625DA30-9F9F-44CF-9626-87BDDAA2A8EB}" sibTransId="{0A0EDBAD-FB87-4804-9E2E-90C2121BF6B3}"/>
    <dgm:cxn modelId="{E39428B4-BC43-4BC3-90AC-43ABE4CFA427}" type="presOf" srcId="{158D45A2-EC39-4910-B9C5-2253C787E2D7}" destId="{3A1FD7F4-042C-40A9-BFF9-5E6316A0E54F}" srcOrd="0" destOrd="0" presId="urn:microsoft.com/office/officeart/2008/layout/HorizontalMultiLevelHierarchy"/>
    <dgm:cxn modelId="{A37161C5-3751-4DDD-8176-FFC54FC08A1C}" type="presOf" srcId="{7BCF7879-EEEB-46C0-829C-24763DA94662}" destId="{8A41715C-781F-4B71-88C1-C78ADB87BBC4}" srcOrd="0" destOrd="0" presId="urn:microsoft.com/office/officeart/2008/layout/HorizontalMultiLevelHierarchy"/>
    <dgm:cxn modelId="{6250A4C8-9476-4D30-9AD2-D79F4BA6B461}" type="presOf" srcId="{036FEA39-B9A1-4C45-852A-2E123680F582}" destId="{EBE2B892-8E52-439C-A9B1-1EC45734B752}" srcOrd="0" destOrd="0" presId="urn:microsoft.com/office/officeart/2008/layout/HorizontalMultiLevelHierarchy"/>
    <dgm:cxn modelId="{499E82D1-3741-4213-860C-7E0AEE456EEA}" type="presOf" srcId="{A4709BDE-A033-464D-874A-BFE22A678B8F}" destId="{CA5553F2-5D2E-439F-99EB-D8046ACB620A}" srcOrd="1" destOrd="0" presId="urn:microsoft.com/office/officeart/2008/layout/HorizontalMultiLevelHierarchy"/>
    <dgm:cxn modelId="{40372FD4-867E-42F7-A2C6-E6DC8A30D150}" type="presOf" srcId="{CC66A94D-9EBC-45C5-8378-1D0915609830}" destId="{199DC31F-DA82-4C87-B261-49D84804EB39}" srcOrd="0" destOrd="0" presId="urn:microsoft.com/office/officeart/2008/layout/HorizontalMultiLevelHierarchy"/>
    <dgm:cxn modelId="{F50831F3-2C9A-4B1D-9A94-BD79C4A3D020}" type="presOf" srcId="{2A3AF88F-880B-4635-B68F-B24300304C2D}" destId="{A2F2C4AE-F0FE-4E0B-B681-B20E977E9B8D}" srcOrd="0" destOrd="0" presId="urn:microsoft.com/office/officeart/2008/layout/HorizontalMultiLevelHierarchy"/>
    <dgm:cxn modelId="{96BBE3F7-FE7D-49B1-8EB0-2BE3EEC61340}" type="presOf" srcId="{96BB74A0-58DA-4267-B913-AB6904B3E7E1}" destId="{A3FF625C-7499-4C39-B50B-81FAC0C93318}" srcOrd="0" destOrd="0" presId="urn:microsoft.com/office/officeart/2008/layout/HorizontalMultiLevelHierarchy"/>
    <dgm:cxn modelId="{BEB5EA7B-A4A3-4207-9ACE-7E8D24E192AF}" type="presParOf" srcId="{A2F2C4AE-F0FE-4E0B-B681-B20E977E9B8D}" destId="{197A5763-D215-480E-A831-AED942437156}" srcOrd="0" destOrd="0" presId="urn:microsoft.com/office/officeart/2008/layout/HorizontalMultiLevelHierarchy"/>
    <dgm:cxn modelId="{00FC2973-1A90-4807-87B9-0C425443B696}" type="presParOf" srcId="{197A5763-D215-480E-A831-AED942437156}" destId="{D981C2E0-F69F-499E-990F-272A6C10F8D6}" srcOrd="0" destOrd="0" presId="urn:microsoft.com/office/officeart/2008/layout/HorizontalMultiLevelHierarchy"/>
    <dgm:cxn modelId="{4DA274A7-7CC9-4F72-B9B7-AD3922465E02}" type="presParOf" srcId="{197A5763-D215-480E-A831-AED942437156}" destId="{131A0743-EC96-426B-8D3A-79F41FDC40BA}" srcOrd="1" destOrd="0" presId="urn:microsoft.com/office/officeart/2008/layout/HorizontalMultiLevelHierarchy"/>
    <dgm:cxn modelId="{7AA02B54-AC28-414A-B8FE-626B2F79BBBD}" type="presParOf" srcId="{131A0743-EC96-426B-8D3A-79F41FDC40BA}" destId="{3A1FD7F4-042C-40A9-BFF9-5E6316A0E54F}" srcOrd="0" destOrd="0" presId="urn:microsoft.com/office/officeart/2008/layout/HorizontalMultiLevelHierarchy"/>
    <dgm:cxn modelId="{C6814524-4D93-4705-A3A9-1967569BB97A}" type="presParOf" srcId="{3A1FD7F4-042C-40A9-BFF9-5E6316A0E54F}" destId="{2D759195-BB33-498F-998B-4AC520BAEA14}" srcOrd="0" destOrd="0" presId="urn:microsoft.com/office/officeart/2008/layout/HorizontalMultiLevelHierarchy"/>
    <dgm:cxn modelId="{EDE2C327-DF9A-4CFE-9A46-E89FE4DD5578}" type="presParOf" srcId="{131A0743-EC96-426B-8D3A-79F41FDC40BA}" destId="{4A178BC9-755F-4452-B9B4-D140371112EC}" srcOrd="1" destOrd="0" presId="urn:microsoft.com/office/officeart/2008/layout/HorizontalMultiLevelHierarchy"/>
    <dgm:cxn modelId="{7A76D17D-A40C-4260-AE6F-9723B4181A21}" type="presParOf" srcId="{4A178BC9-755F-4452-B9B4-D140371112EC}" destId="{A5CD3543-FF73-4A81-A44B-E907F0D25070}" srcOrd="0" destOrd="0" presId="urn:microsoft.com/office/officeart/2008/layout/HorizontalMultiLevelHierarchy"/>
    <dgm:cxn modelId="{B67D54A4-84DB-4001-AAD1-03A703D4BBF0}" type="presParOf" srcId="{4A178BC9-755F-4452-B9B4-D140371112EC}" destId="{C0A251B6-7C1A-4B8B-87DD-3C7B008E0D31}" srcOrd="1" destOrd="0" presId="urn:microsoft.com/office/officeart/2008/layout/HorizontalMultiLevelHierarchy"/>
    <dgm:cxn modelId="{78CF1C7B-543F-4666-BC81-0123EA3FA23A}" type="presParOf" srcId="{131A0743-EC96-426B-8D3A-79F41FDC40BA}" destId="{2A147219-C9A7-4A02-9DA5-815DE3EACE79}" srcOrd="2" destOrd="0" presId="urn:microsoft.com/office/officeart/2008/layout/HorizontalMultiLevelHierarchy"/>
    <dgm:cxn modelId="{BB67ADCF-4D44-4857-8A67-A58419DEC722}" type="presParOf" srcId="{2A147219-C9A7-4A02-9DA5-815DE3EACE79}" destId="{CA5553F2-5D2E-439F-99EB-D8046ACB620A}" srcOrd="0" destOrd="0" presId="urn:microsoft.com/office/officeart/2008/layout/HorizontalMultiLevelHierarchy"/>
    <dgm:cxn modelId="{D8231D7E-BBDD-45F7-A4F5-81C78A447905}" type="presParOf" srcId="{131A0743-EC96-426B-8D3A-79F41FDC40BA}" destId="{EBA99995-C223-419B-AA28-72D0945AD5EA}" srcOrd="3" destOrd="0" presId="urn:microsoft.com/office/officeart/2008/layout/HorizontalMultiLevelHierarchy"/>
    <dgm:cxn modelId="{AFDDC1CD-C8A5-44D6-B7A4-7ED2E798FE60}" type="presParOf" srcId="{EBA99995-C223-419B-AA28-72D0945AD5EA}" destId="{EBE2B892-8E52-439C-A9B1-1EC45734B752}" srcOrd="0" destOrd="0" presId="urn:microsoft.com/office/officeart/2008/layout/HorizontalMultiLevelHierarchy"/>
    <dgm:cxn modelId="{9626F8EB-30DB-40DC-ADDE-C3A1C886580A}" type="presParOf" srcId="{EBA99995-C223-419B-AA28-72D0945AD5EA}" destId="{8F966C5F-1BD6-4163-B878-3E945642E3D6}" srcOrd="1" destOrd="0" presId="urn:microsoft.com/office/officeart/2008/layout/HorizontalMultiLevelHierarchy"/>
    <dgm:cxn modelId="{8CE58B92-E9A1-466D-A3F8-626895F888C7}" type="presParOf" srcId="{8F966C5F-1BD6-4163-B878-3E945642E3D6}" destId="{A3FF625C-7499-4C39-B50B-81FAC0C93318}" srcOrd="0" destOrd="0" presId="urn:microsoft.com/office/officeart/2008/layout/HorizontalMultiLevelHierarchy"/>
    <dgm:cxn modelId="{7CEFA99A-C927-4940-8F04-52D5EDD449B2}" type="presParOf" srcId="{A3FF625C-7499-4C39-B50B-81FAC0C93318}" destId="{DF78E148-C371-4206-8E40-65DD0E1372C6}" srcOrd="0" destOrd="0" presId="urn:microsoft.com/office/officeart/2008/layout/HorizontalMultiLevelHierarchy"/>
    <dgm:cxn modelId="{89692F91-E71B-4988-BB4F-C1DF9253E013}" type="presParOf" srcId="{8F966C5F-1BD6-4163-B878-3E945642E3D6}" destId="{6F690C77-2EC5-42B6-8917-FFDD874D656F}" srcOrd="1" destOrd="0" presId="urn:microsoft.com/office/officeart/2008/layout/HorizontalMultiLevelHierarchy"/>
    <dgm:cxn modelId="{93716891-7014-42D4-823D-13802CDAA972}" type="presParOf" srcId="{6F690C77-2EC5-42B6-8917-FFDD874D656F}" destId="{D6545156-0639-4B95-A2FA-F3C7DEC63BF7}" srcOrd="0" destOrd="0" presId="urn:microsoft.com/office/officeart/2008/layout/HorizontalMultiLevelHierarchy"/>
    <dgm:cxn modelId="{960A093E-AFBB-425E-A447-231FB9C138B6}" type="presParOf" srcId="{6F690C77-2EC5-42B6-8917-FFDD874D656F}" destId="{7EDEE978-AFA0-4CE2-B18E-91A76DCB490C}" srcOrd="1" destOrd="0" presId="urn:microsoft.com/office/officeart/2008/layout/HorizontalMultiLevelHierarchy"/>
    <dgm:cxn modelId="{3C0CFE48-F62C-413A-BDB9-29DEE3885C51}" type="presParOf" srcId="{8F966C5F-1BD6-4163-B878-3E945642E3D6}" destId="{310D1EDE-2D87-48DE-9BFA-EB7372FCFD96}" srcOrd="2" destOrd="0" presId="urn:microsoft.com/office/officeart/2008/layout/HorizontalMultiLevelHierarchy"/>
    <dgm:cxn modelId="{8C347442-1894-4FF8-89B7-551E59DDD7A1}" type="presParOf" srcId="{310D1EDE-2D87-48DE-9BFA-EB7372FCFD96}" destId="{CD3F27AC-19FA-4B16-A987-C6DBD042C350}" srcOrd="0" destOrd="0" presId="urn:microsoft.com/office/officeart/2008/layout/HorizontalMultiLevelHierarchy"/>
    <dgm:cxn modelId="{6ADEA8E0-47A1-4C15-81B9-BFDAD96AF892}" type="presParOf" srcId="{8F966C5F-1BD6-4163-B878-3E945642E3D6}" destId="{BF9C9BCD-926C-455C-8893-6AD0BC581D77}" srcOrd="3" destOrd="0" presId="urn:microsoft.com/office/officeart/2008/layout/HorizontalMultiLevelHierarchy"/>
    <dgm:cxn modelId="{7B0CCDC2-9FCA-4784-AC22-B1EA986AF7A5}" type="presParOf" srcId="{BF9C9BCD-926C-455C-8893-6AD0BC581D77}" destId="{39D71A66-56D4-4A79-BC76-46C639EDAE27}" srcOrd="0" destOrd="0" presId="urn:microsoft.com/office/officeart/2008/layout/HorizontalMultiLevelHierarchy"/>
    <dgm:cxn modelId="{B5DC1FDA-6A33-462E-AE04-092DCC415144}" type="presParOf" srcId="{BF9C9BCD-926C-455C-8893-6AD0BC581D77}" destId="{681787FF-C231-4BF2-9C89-D02CEDE8E323}" srcOrd="1" destOrd="0" presId="urn:microsoft.com/office/officeart/2008/layout/HorizontalMultiLevelHierarchy"/>
    <dgm:cxn modelId="{918AD410-14DE-4478-8343-FA9FEC5DF8BD}" type="presParOf" srcId="{131A0743-EC96-426B-8D3A-79F41FDC40BA}" destId="{199DC31F-DA82-4C87-B261-49D84804EB39}" srcOrd="4" destOrd="0" presId="urn:microsoft.com/office/officeart/2008/layout/HorizontalMultiLevelHierarchy"/>
    <dgm:cxn modelId="{E751CF3B-259E-401C-AC85-41C07EBBB1E1}" type="presParOf" srcId="{199DC31F-DA82-4C87-B261-49D84804EB39}" destId="{63360D62-0B10-4ECA-A01E-051B29ACE5AE}" srcOrd="0" destOrd="0" presId="urn:microsoft.com/office/officeart/2008/layout/HorizontalMultiLevelHierarchy"/>
    <dgm:cxn modelId="{AB083A2D-FAC2-4FD9-AA6D-176D66FD819F}" type="presParOf" srcId="{131A0743-EC96-426B-8D3A-79F41FDC40BA}" destId="{94D41152-7C9A-450C-885C-857631043D22}" srcOrd="5" destOrd="0" presId="urn:microsoft.com/office/officeart/2008/layout/HorizontalMultiLevelHierarchy"/>
    <dgm:cxn modelId="{9F708E1B-9587-4333-8F91-3EB18C2F85B7}" type="presParOf" srcId="{94D41152-7C9A-450C-885C-857631043D22}" destId="{8A41715C-781F-4B71-88C1-C78ADB87BBC4}" srcOrd="0" destOrd="0" presId="urn:microsoft.com/office/officeart/2008/layout/HorizontalMultiLevelHierarchy"/>
    <dgm:cxn modelId="{9011248E-FFAE-491E-9BD5-601E598D3BF3}" type="presParOf" srcId="{94D41152-7C9A-450C-885C-857631043D22}" destId="{51E7D6FD-F910-4A91-B655-BCEEEDFEFFB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52FDA7-BB67-4A33-B7FE-7DAACADA208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MX"/>
        </a:p>
      </dgm:t>
    </dgm:pt>
    <dgm:pt modelId="{6D71BBB3-EB65-4154-BB81-6643C48FC49A}">
      <dgm:prSet phldrT="[Texto]"/>
      <dgm:spPr/>
      <dgm:t>
        <a:bodyPr/>
        <a:lstStyle/>
        <a:p>
          <a:r>
            <a:rPr lang="es-MX" dirty="0"/>
            <a:t>BIBLIOTECAS</a:t>
          </a:r>
        </a:p>
      </dgm:t>
    </dgm:pt>
    <dgm:pt modelId="{C91022FC-D6CC-46FA-BED3-AEC02242E450}" type="sibTrans" cxnId="{0AB3545A-6D7F-49C7-BC03-A1D552CA3487}">
      <dgm:prSet/>
      <dgm:spPr/>
      <dgm:t>
        <a:bodyPr/>
        <a:lstStyle/>
        <a:p>
          <a:endParaRPr lang="es-MX"/>
        </a:p>
      </dgm:t>
    </dgm:pt>
    <dgm:pt modelId="{0858E3A1-287A-46E0-8D0C-07B9CE4F5A27}" type="parTrans" cxnId="{0AB3545A-6D7F-49C7-BC03-A1D552CA3487}">
      <dgm:prSet/>
      <dgm:spPr/>
      <dgm:t>
        <a:bodyPr/>
        <a:lstStyle/>
        <a:p>
          <a:endParaRPr lang="es-MX"/>
        </a:p>
      </dgm:t>
    </dgm:pt>
    <dgm:pt modelId="{ED64D5C2-4654-4D49-AC9B-3E6473BA67A7}">
      <dgm:prSet phldrT="[Texto]"/>
      <dgm:spPr/>
      <dgm:t>
        <a:bodyPr/>
        <a:lstStyle/>
        <a:p>
          <a:r>
            <a:rPr lang="es-MX" dirty="0"/>
            <a:t>#</a:t>
          </a:r>
          <a:r>
            <a:rPr lang="es-MX" dirty="0" err="1"/>
            <a:t>include</a:t>
          </a:r>
          <a:r>
            <a:rPr lang="es-MX" dirty="0"/>
            <a:t> &lt;iostream&gt;</a:t>
          </a:r>
        </a:p>
      </dgm:t>
    </dgm:pt>
    <dgm:pt modelId="{D4E3676A-E9F8-4590-B04C-76D0549A0F6A}" type="sibTrans" cxnId="{48606847-8531-4085-9E9D-17AB5713962A}">
      <dgm:prSet/>
      <dgm:spPr/>
      <dgm:t>
        <a:bodyPr/>
        <a:lstStyle/>
        <a:p>
          <a:endParaRPr lang="es-MX"/>
        </a:p>
      </dgm:t>
    </dgm:pt>
    <dgm:pt modelId="{4AC9EA01-BE15-4C9E-AAB8-ECC42DB193A1}" type="parTrans" cxnId="{48606847-8531-4085-9E9D-17AB5713962A}">
      <dgm:prSet/>
      <dgm:spPr/>
      <dgm:t>
        <a:bodyPr/>
        <a:lstStyle/>
        <a:p>
          <a:endParaRPr lang="es-MX"/>
        </a:p>
      </dgm:t>
    </dgm:pt>
    <dgm:pt modelId="{A504911E-41CB-4F76-8E9A-F0508AF6F151}">
      <dgm:prSet/>
      <dgm:spPr/>
      <dgm:t>
        <a:bodyPr/>
        <a:lstStyle/>
        <a:p>
          <a:r>
            <a:rPr lang="es-MX" dirty="0"/>
            <a:t>#include &lt;stdlib.h&gt;</a:t>
          </a:r>
        </a:p>
      </dgm:t>
    </dgm:pt>
    <dgm:pt modelId="{D39D6F29-5723-44EF-BD78-40CD54EA8BFA}" type="parTrans" cxnId="{4A3095B7-5F73-434B-87DB-96C53AA4FF44}">
      <dgm:prSet/>
      <dgm:spPr/>
      <dgm:t>
        <a:bodyPr/>
        <a:lstStyle/>
        <a:p>
          <a:endParaRPr lang="es-MX"/>
        </a:p>
      </dgm:t>
    </dgm:pt>
    <dgm:pt modelId="{4A3DDD69-33AA-459C-A131-6AEBC8F39AE7}" type="sibTrans" cxnId="{4A3095B7-5F73-434B-87DB-96C53AA4FF44}">
      <dgm:prSet/>
      <dgm:spPr/>
      <dgm:t>
        <a:bodyPr/>
        <a:lstStyle/>
        <a:p>
          <a:endParaRPr lang="es-MX"/>
        </a:p>
      </dgm:t>
    </dgm:pt>
    <dgm:pt modelId="{2379D876-F9BB-4605-A776-EAE3DBE6D745}">
      <dgm:prSet/>
      <dgm:spPr/>
      <dgm:t>
        <a:bodyPr/>
        <a:lstStyle/>
        <a:p>
          <a:r>
            <a:rPr lang="es-MX" dirty="0"/>
            <a:t>#include&lt;time.h&gt;</a:t>
          </a:r>
        </a:p>
      </dgm:t>
    </dgm:pt>
    <dgm:pt modelId="{32ABA864-154A-4CE6-9857-F095CDD18C65}" type="parTrans" cxnId="{D848F2D6-36CA-427C-BFA5-B13A5FEAF243}">
      <dgm:prSet/>
      <dgm:spPr/>
      <dgm:t>
        <a:bodyPr/>
        <a:lstStyle/>
        <a:p>
          <a:endParaRPr lang="es-MX"/>
        </a:p>
      </dgm:t>
    </dgm:pt>
    <dgm:pt modelId="{6C8F9A7F-1D50-4581-B414-94BB79D2343F}" type="sibTrans" cxnId="{D848F2D6-36CA-427C-BFA5-B13A5FEAF243}">
      <dgm:prSet/>
      <dgm:spPr/>
      <dgm:t>
        <a:bodyPr/>
        <a:lstStyle/>
        <a:p>
          <a:endParaRPr lang="es-MX"/>
        </a:p>
      </dgm:t>
    </dgm:pt>
    <dgm:pt modelId="{FC43C311-D1FA-4F00-92B3-A5C1DDDB93DD}" type="pres">
      <dgm:prSet presAssocID="{6152FDA7-BB67-4A33-B7FE-7DAACADA2083}" presName="Name0" presStyleCnt="0">
        <dgm:presLayoutVars>
          <dgm:chPref val="1"/>
          <dgm:dir/>
          <dgm:animOne val="branch"/>
          <dgm:animLvl val="lvl"/>
          <dgm:resizeHandles val="exact"/>
        </dgm:presLayoutVars>
      </dgm:prSet>
      <dgm:spPr/>
    </dgm:pt>
    <dgm:pt modelId="{E57B7428-26B1-45D7-AC57-F2A6047B0D32}" type="pres">
      <dgm:prSet presAssocID="{6D71BBB3-EB65-4154-BB81-6643C48FC49A}" presName="root1" presStyleCnt="0"/>
      <dgm:spPr/>
    </dgm:pt>
    <dgm:pt modelId="{B07AE4CF-FA83-4CBC-98D9-9EDF168F6F38}" type="pres">
      <dgm:prSet presAssocID="{6D71BBB3-EB65-4154-BB81-6643C48FC49A}" presName="LevelOneTextNode" presStyleLbl="node0" presStyleIdx="0" presStyleCnt="1">
        <dgm:presLayoutVars>
          <dgm:chPref val="3"/>
        </dgm:presLayoutVars>
      </dgm:prSet>
      <dgm:spPr/>
    </dgm:pt>
    <dgm:pt modelId="{F3A572BC-24E6-4244-9F19-7F7526E003BA}" type="pres">
      <dgm:prSet presAssocID="{6D71BBB3-EB65-4154-BB81-6643C48FC49A}" presName="level2hierChild" presStyleCnt="0"/>
      <dgm:spPr/>
    </dgm:pt>
    <dgm:pt modelId="{6F0DDBAD-B2C2-4AFB-B384-7FB4648CFB40}" type="pres">
      <dgm:prSet presAssocID="{4AC9EA01-BE15-4C9E-AAB8-ECC42DB193A1}" presName="conn2-1" presStyleLbl="parChTrans1D2" presStyleIdx="0" presStyleCnt="3"/>
      <dgm:spPr/>
    </dgm:pt>
    <dgm:pt modelId="{F6EC32B0-6A52-43A3-BDE1-7BBED3D227CD}" type="pres">
      <dgm:prSet presAssocID="{4AC9EA01-BE15-4C9E-AAB8-ECC42DB193A1}" presName="connTx" presStyleLbl="parChTrans1D2" presStyleIdx="0" presStyleCnt="3"/>
      <dgm:spPr/>
    </dgm:pt>
    <dgm:pt modelId="{71BF7A32-2509-431D-AA2B-BB9138CA5423}" type="pres">
      <dgm:prSet presAssocID="{ED64D5C2-4654-4D49-AC9B-3E6473BA67A7}" presName="root2" presStyleCnt="0"/>
      <dgm:spPr/>
    </dgm:pt>
    <dgm:pt modelId="{EBF9AAC1-E97D-43CC-B1E5-CE139F96D7EE}" type="pres">
      <dgm:prSet presAssocID="{ED64D5C2-4654-4D49-AC9B-3E6473BA67A7}" presName="LevelTwoTextNode" presStyleLbl="node2" presStyleIdx="0" presStyleCnt="3">
        <dgm:presLayoutVars>
          <dgm:chPref val="3"/>
        </dgm:presLayoutVars>
      </dgm:prSet>
      <dgm:spPr/>
    </dgm:pt>
    <dgm:pt modelId="{7FAF5723-8A95-46A8-BDD1-23DDACD2A3DD}" type="pres">
      <dgm:prSet presAssocID="{ED64D5C2-4654-4D49-AC9B-3E6473BA67A7}" presName="level3hierChild" presStyleCnt="0"/>
      <dgm:spPr/>
    </dgm:pt>
    <dgm:pt modelId="{925A44C8-587E-4522-A698-C1249991D527}" type="pres">
      <dgm:prSet presAssocID="{D39D6F29-5723-44EF-BD78-40CD54EA8BFA}" presName="conn2-1" presStyleLbl="parChTrans1D2" presStyleIdx="1" presStyleCnt="3"/>
      <dgm:spPr/>
    </dgm:pt>
    <dgm:pt modelId="{824D5835-E694-40AC-8221-7D9FD5816D7D}" type="pres">
      <dgm:prSet presAssocID="{D39D6F29-5723-44EF-BD78-40CD54EA8BFA}" presName="connTx" presStyleLbl="parChTrans1D2" presStyleIdx="1" presStyleCnt="3"/>
      <dgm:spPr/>
    </dgm:pt>
    <dgm:pt modelId="{0665AEB6-693F-41A5-98B0-91CB374ED9A1}" type="pres">
      <dgm:prSet presAssocID="{A504911E-41CB-4F76-8E9A-F0508AF6F151}" presName="root2" presStyleCnt="0"/>
      <dgm:spPr/>
    </dgm:pt>
    <dgm:pt modelId="{4CDCF210-C3E1-443C-B881-5511D4A8050D}" type="pres">
      <dgm:prSet presAssocID="{A504911E-41CB-4F76-8E9A-F0508AF6F151}" presName="LevelTwoTextNode" presStyleLbl="node2" presStyleIdx="1" presStyleCnt="3">
        <dgm:presLayoutVars>
          <dgm:chPref val="3"/>
        </dgm:presLayoutVars>
      </dgm:prSet>
      <dgm:spPr/>
    </dgm:pt>
    <dgm:pt modelId="{CF277773-DCA1-4EF6-9776-FC5C056B56F4}" type="pres">
      <dgm:prSet presAssocID="{A504911E-41CB-4F76-8E9A-F0508AF6F151}" presName="level3hierChild" presStyleCnt="0"/>
      <dgm:spPr/>
    </dgm:pt>
    <dgm:pt modelId="{9F0A4F46-F1BF-4345-804A-18505C1B6FB9}" type="pres">
      <dgm:prSet presAssocID="{32ABA864-154A-4CE6-9857-F095CDD18C65}" presName="conn2-1" presStyleLbl="parChTrans1D2" presStyleIdx="2" presStyleCnt="3"/>
      <dgm:spPr/>
    </dgm:pt>
    <dgm:pt modelId="{573B0194-627D-407E-ACDE-7F9647489A5E}" type="pres">
      <dgm:prSet presAssocID="{32ABA864-154A-4CE6-9857-F095CDD18C65}" presName="connTx" presStyleLbl="parChTrans1D2" presStyleIdx="2" presStyleCnt="3"/>
      <dgm:spPr/>
    </dgm:pt>
    <dgm:pt modelId="{A62106D7-60EE-44D3-B6E8-D037C89FB2C8}" type="pres">
      <dgm:prSet presAssocID="{2379D876-F9BB-4605-A776-EAE3DBE6D745}" presName="root2" presStyleCnt="0"/>
      <dgm:spPr/>
    </dgm:pt>
    <dgm:pt modelId="{B205CF79-7923-4B78-97AE-324511ED7062}" type="pres">
      <dgm:prSet presAssocID="{2379D876-F9BB-4605-A776-EAE3DBE6D745}" presName="LevelTwoTextNode" presStyleLbl="node2" presStyleIdx="2" presStyleCnt="3">
        <dgm:presLayoutVars>
          <dgm:chPref val="3"/>
        </dgm:presLayoutVars>
      </dgm:prSet>
      <dgm:spPr/>
    </dgm:pt>
    <dgm:pt modelId="{CA978DF0-5BAC-4E5F-B611-E64CCC39E6F1}" type="pres">
      <dgm:prSet presAssocID="{2379D876-F9BB-4605-A776-EAE3DBE6D745}" presName="level3hierChild" presStyleCnt="0"/>
      <dgm:spPr/>
    </dgm:pt>
  </dgm:ptLst>
  <dgm:cxnLst>
    <dgm:cxn modelId="{96EBB822-F495-40BC-8050-AE6B3BDAB12E}" type="presOf" srcId="{6152FDA7-BB67-4A33-B7FE-7DAACADA2083}" destId="{FC43C311-D1FA-4F00-92B3-A5C1DDDB93DD}" srcOrd="0" destOrd="0" presId="urn:microsoft.com/office/officeart/2008/layout/HorizontalMultiLevelHierarchy"/>
    <dgm:cxn modelId="{E6A49028-825B-45C8-90ED-1605BDA5DB79}" type="presOf" srcId="{D39D6F29-5723-44EF-BD78-40CD54EA8BFA}" destId="{925A44C8-587E-4522-A698-C1249991D527}" srcOrd="0" destOrd="0" presId="urn:microsoft.com/office/officeart/2008/layout/HorizontalMultiLevelHierarchy"/>
    <dgm:cxn modelId="{78687B2B-A394-4048-8B22-245B8DD96E34}" type="presOf" srcId="{2379D876-F9BB-4605-A776-EAE3DBE6D745}" destId="{B205CF79-7923-4B78-97AE-324511ED7062}" srcOrd="0" destOrd="0" presId="urn:microsoft.com/office/officeart/2008/layout/HorizontalMultiLevelHierarchy"/>
    <dgm:cxn modelId="{AE68D53F-E700-419A-8B96-B3D4149BFE6F}" type="presOf" srcId="{32ABA864-154A-4CE6-9857-F095CDD18C65}" destId="{573B0194-627D-407E-ACDE-7F9647489A5E}" srcOrd="1" destOrd="0" presId="urn:microsoft.com/office/officeart/2008/layout/HorizontalMultiLevelHierarchy"/>
    <dgm:cxn modelId="{48606847-8531-4085-9E9D-17AB5713962A}" srcId="{6D71BBB3-EB65-4154-BB81-6643C48FC49A}" destId="{ED64D5C2-4654-4D49-AC9B-3E6473BA67A7}" srcOrd="0" destOrd="0" parTransId="{4AC9EA01-BE15-4C9E-AAB8-ECC42DB193A1}" sibTransId="{D4E3676A-E9F8-4590-B04C-76D0549A0F6A}"/>
    <dgm:cxn modelId="{EBA3BC47-4A96-41F6-A3D1-70005302F945}" type="presOf" srcId="{6D71BBB3-EB65-4154-BB81-6643C48FC49A}" destId="{B07AE4CF-FA83-4CBC-98D9-9EDF168F6F38}" srcOrd="0" destOrd="0" presId="urn:microsoft.com/office/officeart/2008/layout/HorizontalMultiLevelHierarchy"/>
    <dgm:cxn modelId="{84ADB848-D227-42D5-B898-60AAB3B0395F}" type="presOf" srcId="{4AC9EA01-BE15-4C9E-AAB8-ECC42DB193A1}" destId="{6F0DDBAD-B2C2-4AFB-B384-7FB4648CFB40}" srcOrd="0" destOrd="0" presId="urn:microsoft.com/office/officeart/2008/layout/HorizontalMultiLevelHierarchy"/>
    <dgm:cxn modelId="{0AB3545A-6D7F-49C7-BC03-A1D552CA3487}" srcId="{6152FDA7-BB67-4A33-B7FE-7DAACADA2083}" destId="{6D71BBB3-EB65-4154-BB81-6643C48FC49A}" srcOrd="0" destOrd="0" parTransId="{0858E3A1-287A-46E0-8D0C-07B9CE4F5A27}" sibTransId="{C91022FC-D6CC-46FA-BED3-AEC02242E450}"/>
    <dgm:cxn modelId="{61C8F57F-393B-4CDA-97DD-F5870AFD6DA3}" type="presOf" srcId="{ED64D5C2-4654-4D49-AC9B-3E6473BA67A7}" destId="{EBF9AAC1-E97D-43CC-B1E5-CE139F96D7EE}" srcOrd="0" destOrd="0" presId="urn:microsoft.com/office/officeart/2008/layout/HorizontalMultiLevelHierarchy"/>
    <dgm:cxn modelId="{E6E7B6AB-CD49-423D-AA87-1E0C2BFC61CB}" type="presOf" srcId="{A504911E-41CB-4F76-8E9A-F0508AF6F151}" destId="{4CDCF210-C3E1-443C-B881-5511D4A8050D}" srcOrd="0" destOrd="0" presId="urn:microsoft.com/office/officeart/2008/layout/HorizontalMultiLevelHierarchy"/>
    <dgm:cxn modelId="{395286AD-B354-4088-833E-82DA15A364A3}" type="presOf" srcId="{4AC9EA01-BE15-4C9E-AAB8-ECC42DB193A1}" destId="{F6EC32B0-6A52-43A3-BDE1-7BBED3D227CD}" srcOrd="1" destOrd="0" presId="urn:microsoft.com/office/officeart/2008/layout/HorizontalMultiLevelHierarchy"/>
    <dgm:cxn modelId="{4A3095B7-5F73-434B-87DB-96C53AA4FF44}" srcId="{6D71BBB3-EB65-4154-BB81-6643C48FC49A}" destId="{A504911E-41CB-4F76-8E9A-F0508AF6F151}" srcOrd="1" destOrd="0" parTransId="{D39D6F29-5723-44EF-BD78-40CD54EA8BFA}" sibTransId="{4A3DDD69-33AA-459C-A131-6AEBC8F39AE7}"/>
    <dgm:cxn modelId="{E70243B8-B372-4D2B-A522-E5EE82B7AB14}" type="presOf" srcId="{D39D6F29-5723-44EF-BD78-40CD54EA8BFA}" destId="{824D5835-E694-40AC-8221-7D9FD5816D7D}" srcOrd="1" destOrd="0" presId="urn:microsoft.com/office/officeart/2008/layout/HorizontalMultiLevelHierarchy"/>
    <dgm:cxn modelId="{D848F2D6-36CA-427C-BFA5-B13A5FEAF243}" srcId="{6D71BBB3-EB65-4154-BB81-6643C48FC49A}" destId="{2379D876-F9BB-4605-A776-EAE3DBE6D745}" srcOrd="2" destOrd="0" parTransId="{32ABA864-154A-4CE6-9857-F095CDD18C65}" sibTransId="{6C8F9A7F-1D50-4581-B414-94BB79D2343F}"/>
    <dgm:cxn modelId="{244655E6-2A8C-4097-837B-87E50B886797}" type="presOf" srcId="{32ABA864-154A-4CE6-9857-F095CDD18C65}" destId="{9F0A4F46-F1BF-4345-804A-18505C1B6FB9}" srcOrd="0" destOrd="0" presId="urn:microsoft.com/office/officeart/2008/layout/HorizontalMultiLevelHierarchy"/>
    <dgm:cxn modelId="{774E5981-7C95-4879-A6FA-D627B2595625}" type="presParOf" srcId="{FC43C311-D1FA-4F00-92B3-A5C1DDDB93DD}" destId="{E57B7428-26B1-45D7-AC57-F2A6047B0D32}" srcOrd="0" destOrd="0" presId="urn:microsoft.com/office/officeart/2008/layout/HorizontalMultiLevelHierarchy"/>
    <dgm:cxn modelId="{B135EF75-9C6C-464B-9254-E7F75F7CE291}" type="presParOf" srcId="{E57B7428-26B1-45D7-AC57-F2A6047B0D32}" destId="{B07AE4CF-FA83-4CBC-98D9-9EDF168F6F38}" srcOrd="0" destOrd="0" presId="urn:microsoft.com/office/officeart/2008/layout/HorizontalMultiLevelHierarchy"/>
    <dgm:cxn modelId="{07534B5E-79E5-4B0E-BBCA-02762A29861A}" type="presParOf" srcId="{E57B7428-26B1-45D7-AC57-F2A6047B0D32}" destId="{F3A572BC-24E6-4244-9F19-7F7526E003BA}" srcOrd="1" destOrd="0" presId="urn:microsoft.com/office/officeart/2008/layout/HorizontalMultiLevelHierarchy"/>
    <dgm:cxn modelId="{3BCB2673-6E44-41DD-9C18-E4A50C33B0B2}" type="presParOf" srcId="{F3A572BC-24E6-4244-9F19-7F7526E003BA}" destId="{6F0DDBAD-B2C2-4AFB-B384-7FB4648CFB40}" srcOrd="0" destOrd="0" presId="urn:microsoft.com/office/officeart/2008/layout/HorizontalMultiLevelHierarchy"/>
    <dgm:cxn modelId="{6414C8C5-B2E4-4BD0-A049-F759F908A08A}" type="presParOf" srcId="{6F0DDBAD-B2C2-4AFB-B384-7FB4648CFB40}" destId="{F6EC32B0-6A52-43A3-BDE1-7BBED3D227CD}" srcOrd="0" destOrd="0" presId="urn:microsoft.com/office/officeart/2008/layout/HorizontalMultiLevelHierarchy"/>
    <dgm:cxn modelId="{506949D1-60E1-4CEB-B92F-E680218C3D6B}" type="presParOf" srcId="{F3A572BC-24E6-4244-9F19-7F7526E003BA}" destId="{71BF7A32-2509-431D-AA2B-BB9138CA5423}" srcOrd="1" destOrd="0" presId="urn:microsoft.com/office/officeart/2008/layout/HorizontalMultiLevelHierarchy"/>
    <dgm:cxn modelId="{7A1C2A5F-6474-4AD9-B21B-4F2144DFA9DD}" type="presParOf" srcId="{71BF7A32-2509-431D-AA2B-BB9138CA5423}" destId="{EBF9AAC1-E97D-43CC-B1E5-CE139F96D7EE}" srcOrd="0" destOrd="0" presId="urn:microsoft.com/office/officeart/2008/layout/HorizontalMultiLevelHierarchy"/>
    <dgm:cxn modelId="{03C62B8F-3EA5-4235-8C33-3CC96DF16780}" type="presParOf" srcId="{71BF7A32-2509-431D-AA2B-BB9138CA5423}" destId="{7FAF5723-8A95-46A8-BDD1-23DDACD2A3DD}" srcOrd="1" destOrd="0" presId="urn:microsoft.com/office/officeart/2008/layout/HorizontalMultiLevelHierarchy"/>
    <dgm:cxn modelId="{711DED2C-9952-49E3-B279-36C523C304C3}" type="presParOf" srcId="{F3A572BC-24E6-4244-9F19-7F7526E003BA}" destId="{925A44C8-587E-4522-A698-C1249991D527}" srcOrd="2" destOrd="0" presId="urn:microsoft.com/office/officeart/2008/layout/HorizontalMultiLevelHierarchy"/>
    <dgm:cxn modelId="{E9C8955B-93E7-46FE-A85E-A364EA44AA9A}" type="presParOf" srcId="{925A44C8-587E-4522-A698-C1249991D527}" destId="{824D5835-E694-40AC-8221-7D9FD5816D7D}" srcOrd="0" destOrd="0" presId="urn:microsoft.com/office/officeart/2008/layout/HorizontalMultiLevelHierarchy"/>
    <dgm:cxn modelId="{4AB12BDF-4616-4237-9986-2160D29115E6}" type="presParOf" srcId="{F3A572BC-24E6-4244-9F19-7F7526E003BA}" destId="{0665AEB6-693F-41A5-98B0-91CB374ED9A1}" srcOrd="3" destOrd="0" presId="urn:microsoft.com/office/officeart/2008/layout/HorizontalMultiLevelHierarchy"/>
    <dgm:cxn modelId="{AFE74D19-07E4-42B3-B8BD-E6F0F5D94D40}" type="presParOf" srcId="{0665AEB6-693F-41A5-98B0-91CB374ED9A1}" destId="{4CDCF210-C3E1-443C-B881-5511D4A8050D}" srcOrd="0" destOrd="0" presId="urn:microsoft.com/office/officeart/2008/layout/HorizontalMultiLevelHierarchy"/>
    <dgm:cxn modelId="{08C3F94E-E967-42F5-BAAC-22A8B390C518}" type="presParOf" srcId="{0665AEB6-693F-41A5-98B0-91CB374ED9A1}" destId="{CF277773-DCA1-4EF6-9776-FC5C056B56F4}" srcOrd="1" destOrd="0" presId="urn:microsoft.com/office/officeart/2008/layout/HorizontalMultiLevelHierarchy"/>
    <dgm:cxn modelId="{61F1C39F-49F2-4538-8CF4-914D8201BE4F}" type="presParOf" srcId="{F3A572BC-24E6-4244-9F19-7F7526E003BA}" destId="{9F0A4F46-F1BF-4345-804A-18505C1B6FB9}" srcOrd="4" destOrd="0" presId="urn:microsoft.com/office/officeart/2008/layout/HorizontalMultiLevelHierarchy"/>
    <dgm:cxn modelId="{BAFF4105-AAFF-422E-A752-B2EB261CBB43}" type="presParOf" srcId="{9F0A4F46-F1BF-4345-804A-18505C1B6FB9}" destId="{573B0194-627D-407E-ACDE-7F9647489A5E}" srcOrd="0" destOrd="0" presId="urn:microsoft.com/office/officeart/2008/layout/HorizontalMultiLevelHierarchy"/>
    <dgm:cxn modelId="{9B2820B0-29B8-46E1-B2C1-27EBD15B3DC7}" type="presParOf" srcId="{F3A572BC-24E6-4244-9F19-7F7526E003BA}" destId="{A62106D7-60EE-44D3-B6E8-D037C89FB2C8}" srcOrd="5" destOrd="0" presId="urn:microsoft.com/office/officeart/2008/layout/HorizontalMultiLevelHierarchy"/>
    <dgm:cxn modelId="{34C696D4-9BAF-442C-B3DC-B15D4E85710F}" type="presParOf" srcId="{A62106D7-60EE-44D3-B6E8-D037C89FB2C8}" destId="{B205CF79-7923-4B78-97AE-324511ED7062}" srcOrd="0" destOrd="0" presId="urn:microsoft.com/office/officeart/2008/layout/HorizontalMultiLevelHierarchy"/>
    <dgm:cxn modelId="{BB7A71F4-E088-4342-87E2-1105490FDAEB}" type="presParOf" srcId="{A62106D7-60EE-44D3-B6E8-D037C89FB2C8}" destId="{CA978DF0-5BAC-4E5F-B611-E64CCC39E6F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DC31F-DA82-4C87-B261-49D84804EB39}">
      <dsp:nvSpPr>
        <dsp:cNvPr id="0" name=""/>
        <dsp:cNvSpPr/>
      </dsp:nvSpPr>
      <dsp:spPr>
        <a:xfrm>
          <a:off x="916848" y="2709333"/>
          <a:ext cx="600853" cy="1144918"/>
        </a:xfrm>
        <a:custGeom>
          <a:avLst/>
          <a:gdLst/>
          <a:ahLst/>
          <a:cxnLst/>
          <a:rect l="0" t="0" r="0" b="0"/>
          <a:pathLst>
            <a:path>
              <a:moveTo>
                <a:pt x="0" y="0"/>
              </a:moveTo>
              <a:lnTo>
                <a:pt x="300426" y="0"/>
              </a:lnTo>
              <a:lnTo>
                <a:pt x="300426" y="1144918"/>
              </a:lnTo>
              <a:lnTo>
                <a:pt x="600853" y="114491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184950" y="3249467"/>
        <a:ext cx="64650" cy="64650"/>
      </dsp:txXfrm>
    </dsp:sp>
    <dsp:sp modelId="{310D1EDE-2D87-48DE-9BFA-EB7372FCFD96}">
      <dsp:nvSpPr>
        <dsp:cNvPr id="0" name=""/>
        <dsp:cNvSpPr/>
      </dsp:nvSpPr>
      <dsp:spPr>
        <a:xfrm>
          <a:off x="4521967" y="2709333"/>
          <a:ext cx="600853" cy="572459"/>
        </a:xfrm>
        <a:custGeom>
          <a:avLst/>
          <a:gdLst/>
          <a:ahLst/>
          <a:cxnLst/>
          <a:rect l="0" t="0" r="0" b="0"/>
          <a:pathLst>
            <a:path>
              <a:moveTo>
                <a:pt x="0" y="0"/>
              </a:moveTo>
              <a:lnTo>
                <a:pt x="300426" y="0"/>
              </a:lnTo>
              <a:lnTo>
                <a:pt x="300426" y="572459"/>
              </a:lnTo>
              <a:lnTo>
                <a:pt x="600853" y="57245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801646" y="2974815"/>
        <a:ext cx="41494" cy="41494"/>
      </dsp:txXfrm>
    </dsp:sp>
    <dsp:sp modelId="{A3FF625C-7499-4C39-B50B-81FAC0C93318}">
      <dsp:nvSpPr>
        <dsp:cNvPr id="0" name=""/>
        <dsp:cNvSpPr/>
      </dsp:nvSpPr>
      <dsp:spPr>
        <a:xfrm>
          <a:off x="4521967" y="2136874"/>
          <a:ext cx="600853" cy="572459"/>
        </a:xfrm>
        <a:custGeom>
          <a:avLst/>
          <a:gdLst/>
          <a:ahLst/>
          <a:cxnLst/>
          <a:rect l="0" t="0" r="0" b="0"/>
          <a:pathLst>
            <a:path>
              <a:moveTo>
                <a:pt x="0" y="572459"/>
              </a:moveTo>
              <a:lnTo>
                <a:pt x="300426" y="572459"/>
              </a:lnTo>
              <a:lnTo>
                <a:pt x="300426" y="0"/>
              </a:lnTo>
              <a:lnTo>
                <a:pt x="600853" y="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801646" y="2402356"/>
        <a:ext cx="41494" cy="41494"/>
      </dsp:txXfrm>
    </dsp:sp>
    <dsp:sp modelId="{2A147219-C9A7-4A02-9DA5-815DE3EACE79}">
      <dsp:nvSpPr>
        <dsp:cNvPr id="0" name=""/>
        <dsp:cNvSpPr/>
      </dsp:nvSpPr>
      <dsp:spPr>
        <a:xfrm>
          <a:off x="916848" y="2663613"/>
          <a:ext cx="600853" cy="91440"/>
        </a:xfrm>
        <a:custGeom>
          <a:avLst/>
          <a:gdLst/>
          <a:ahLst/>
          <a:cxnLst/>
          <a:rect l="0" t="0" r="0" b="0"/>
          <a:pathLst>
            <a:path>
              <a:moveTo>
                <a:pt x="0" y="45720"/>
              </a:moveTo>
              <a:lnTo>
                <a:pt x="600853"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202253" y="2694312"/>
        <a:ext cx="30042" cy="30042"/>
      </dsp:txXfrm>
    </dsp:sp>
    <dsp:sp modelId="{3A1FD7F4-042C-40A9-BFF9-5E6316A0E54F}">
      <dsp:nvSpPr>
        <dsp:cNvPr id="0" name=""/>
        <dsp:cNvSpPr/>
      </dsp:nvSpPr>
      <dsp:spPr>
        <a:xfrm>
          <a:off x="916848" y="1564415"/>
          <a:ext cx="600853" cy="1144918"/>
        </a:xfrm>
        <a:custGeom>
          <a:avLst/>
          <a:gdLst/>
          <a:ahLst/>
          <a:cxnLst/>
          <a:rect l="0" t="0" r="0" b="0"/>
          <a:pathLst>
            <a:path>
              <a:moveTo>
                <a:pt x="0" y="1144918"/>
              </a:moveTo>
              <a:lnTo>
                <a:pt x="300426" y="1144918"/>
              </a:lnTo>
              <a:lnTo>
                <a:pt x="300426" y="0"/>
              </a:lnTo>
              <a:lnTo>
                <a:pt x="600853"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184950" y="2104549"/>
        <a:ext cx="64650" cy="64650"/>
      </dsp:txXfrm>
    </dsp:sp>
    <dsp:sp modelId="{D981C2E0-F69F-499E-990F-272A6C10F8D6}">
      <dsp:nvSpPr>
        <dsp:cNvPr id="0" name=""/>
        <dsp:cNvSpPr/>
      </dsp:nvSpPr>
      <dsp:spPr>
        <a:xfrm rot="16200000">
          <a:off x="-1951473" y="2251366"/>
          <a:ext cx="4820708" cy="915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s-MX" sz="6500" kern="1200" dirty="0"/>
            <a:t>Clases</a:t>
          </a:r>
        </a:p>
      </dsp:txBody>
      <dsp:txXfrm>
        <a:off x="-1951473" y="2251366"/>
        <a:ext cx="4820708" cy="915934"/>
      </dsp:txXfrm>
    </dsp:sp>
    <dsp:sp modelId="{A5CD3543-FF73-4A81-A44B-E907F0D25070}">
      <dsp:nvSpPr>
        <dsp:cNvPr id="0" name=""/>
        <dsp:cNvSpPr/>
      </dsp:nvSpPr>
      <dsp:spPr>
        <a:xfrm>
          <a:off x="1517701" y="1106447"/>
          <a:ext cx="3004265" cy="915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s-MX" sz="6100" kern="1200" dirty="0"/>
            <a:t>Laberinto</a:t>
          </a:r>
        </a:p>
      </dsp:txBody>
      <dsp:txXfrm>
        <a:off x="1517701" y="1106447"/>
        <a:ext cx="3004265" cy="915934"/>
      </dsp:txXfrm>
    </dsp:sp>
    <dsp:sp modelId="{EBE2B892-8E52-439C-A9B1-1EC45734B752}">
      <dsp:nvSpPr>
        <dsp:cNvPr id="0" name=""/>
        <dsp:cNvSpPr/>
      </dsp:nvSpPr>
      <dsp:spPr>
        <a:xfrm>
          <a:off x="1517701" y="2251366"/>
          <a:ext cx="3004265" cy="915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s-MX" sz="6100" kern="1200" dirty="0"/>
            <a:t>Celda</a:t>
          </a:r>
        </a:p>
      </dsp:txBody>
      <dsp:txXfrm>
        <a:off x="1517701" y="2251366"/>
        <a:ext cx="3004265" cy="915934"/>
      </dsp:txXfrm>
    </dsp:sp>
    <dsp:sp modelId="{D6545156-0639-4B95-A2FA-F3C7DEC63BF7}">
      <dsp:nvSpPr>
        <dsp:cNvPr id="0" name=""/>
        <dsp:cNvSpPr/>
      </dsp:nvSpPr>
      <dsp:spPr>
        <a:xfrm>
          <a:off x="5122820" y="1678907"/>
          <a:ext cx="3004265" cy="915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s-MX" sz="6100" kern="1200" dirty="0"/>
            <a:t>Abierta</a:t>
          </a:r>
        </a:p>
      </dsp:txBody>
      <dsp:txXfrm>
        <a:off x="5122820" y="1678907"/>
        <a:ext cx="3004265" cy="915934"/>
      </dsp:txXfrm>
    </dsp:sp>
    <dsp:sp modelId="{39D71A66-56D4-4A79-BC76-46C639EDAE27}">
      <dsp:nvSpPr>
        <dsp:cNvPr id="0" name=""/>
        <dsp:cNvSpPr/>
      </dsp:nvSpPr>
      <dsp:spPr>
        <a:xfrm>
          <a:off x="5122820" y="2823825"/>
          <a:ext cx="3004265" cy="915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s-MX" sz="6100" kern="1200" dirty="0"/>
            <a:t>Cerrada</a:t>
          </a:r>
        </a:p>
      </dsp:txBody>
      <dsp:txXfrm>
        <a:off x="5122820" y="2823825"/>
        <a:ext cx="3004265" cy="915934"/>
      </dsp:txXfrm>
    </dsp:sp>
    <dsp:sp modelId="{8A41715C-781F-4B71-88C1-C78ADB87BBC4}">
      <dsp:nvSpPr>
        <dsp:cNvPr id="0" name=""/>
        <dsp:cNvSpPr/>
      </dsp:nvSpPr>
      <dsp:spPr>
        <a:xfrm>
          <a:off x="1517701" y="3396284"/>
          <a:ext cx="3004265" cy="91593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s-MX" sz="6100" kern="1200" dirty="0" err="1"/>
            <a:t>Wally</a:t>
          </a:r>
          <a:endParaRPr lang="es-MX" sz="6100" kern="1200" dirty="0"/>
        </a:p>
      </dsp:txBody>
      <dsp:txXfrm>
        <a:off x="1517701" y="3396284"/>
        <a:ext cx="3004265" cy="915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A4F46-F1BF-4345-804A-18505C1B6FB9}">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853982" y="3316465"/>
        <a:ext cx="72669" cy="72669"/>
      </dsp:txXfrm>
    </dsp:sp>
    <dsp:sp modelId="{925A44C8-587E-4522-A698-C1249991D527}">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873432" y="2692448"/>
        <a:ext cx="33769" cy="33769"/>
      </dsp:txXfrm>
    </dsp:sp>
    <dsp:sp modelId="{6F0DDBAD-B2C2-4AFB-B384-7FB4648CFB40}">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853982" y="2029532"/>
        <a:ext cx="72669" cy="72669"/>
      </dsp:txXfrm>
    </dsp:sp>
    <dsp:sp modelId="{B07AE4CF-FA83-4CBC-98D9-9EDF168F6F38}">
      <dsp:nvSpPr>
        <dsp:cNvPr id="0" name=""/>
        <dsp:cNvSpPr/>
      </dsp:nvSpPr>
      <dsp:spPr>
        <a:xfrm rot="16200000">
          <a:off x="-671481" y="2194560"/>
          <a:ext cx="5418667" cy="10295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s-MX" sz="6500" kern="1200" dirty="0"/>
            <a:t>BIBLIOTECAS</a:t>
          </a:r>
        </a:p>
      </dsp:txBody>
      <dsp:txXfrm>
        <a:off x="-671481" y="2194560"/>
        <a:ext cx="5418667" cy="1029546"/>
      </dsp:txXfrm>
    </dsp:sp>
    <dsp:sp modelId="{EBF9AAC1-E97D-43CC-B1E5-CE139F96D7EE}">
      <dsp:nvSpPr>
        <dsp:cNvPr id="0" name=""/>
        <dsp:cNvSpPr/>
      </dsp:nvSpPr>
      <dsp:spPr>
        <a:xfrm>
          <a:off x="3228008" y="907626"/>
          <a:ext cx="3376913" cy="10295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MX" sz="3700" kern="1200" dirty="0"/>
            <a:t>#</a:t>
          </a:r>
          <a:r>
            <a:rPr lang="es-MX" sz="3700" kern="1200" dirty="0" err="1"/>
            <a:t>include</a:t>
          </a:r>
          <a:r>
            <a:rPr lang="es-MX" sz="3700" kern="1200" dirty="0"/>
            <a:t> &lt;iostream&gt;</a:t>
          </a:r>
        </a:p>
      </dsp:txBody>
      <dsp:txXfrm>
        <a:off x="3228008" y="907626"/>
        <a:ext cx="3376913" cy="1029546"/>
      </dsp:txXfrm>
    </dsp:sp>
    <dsp:sp modelId="{4CDCF210-C3E1-443C-B881-5511D4A8050D}">
      <dsp:nvSpPr>
        <dsp:cNvPr id="0" name=""/>
        <dsp:cNvSpPr/>
      </dsp:nvSpPr>
      <dsp:spPr>
        <a:xfrm>
          <a:off x="3228008" y="2194560"/>
          <a:ext cx="3376913" cy="10295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MX" sz="3700" kern="1200" dirty="0"/>
            <a:t>#include &lt;stdlib.h&gt;</a:t>
          </a:r>
        </a:p>
      </dsp:txBody>
      <dsp:txXfrm>
        <a:off x="3228008" y="2194560"/>
        <a:ext cx="3376913" cy="1029546"/>
      </dsp:txXfrm>
    </dsp:sp>
    <dsp:sp modelId="{B205CF79-7923-4B78-97AE-324511ED7062}">
      <dsp:nvSpPr>
        <dsp:cNvPr id="0" name=""/>
        <dsp:cNvSpPr/>
      </dsp:nvSpPr>
      <dsp:spPr>
        <a:xfrm>
          <a:off x="3228008" y="3481493"/>
          <a:ext cx="3376913" cy="10295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MX" sz="3700" kern="1200" dirty="0"/>
            <a:t>#include&lt;time.h&gt;</a:t>
          </a:r>
        </a:p>
      </dsp:txBody>
      <dsp:txXfrm>
        <a:off x="3228008" y="3481493"/>
        <a:ext cx="3376913" cy="102954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A542E-FFC4-4123-948E-953A48C587C5}" type="datetimeFigureOut">
              <a:rPr lang="es-MX" smtClean="0"/>
              <a:t>18/may.2018</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D74CB-4BC3-4D5D-BC57-ACD72AAD20D2}" type="slidenum">
              <a:rPr lang="es-MX" smtClean="0"/>
              <a:t>‹Nº›</a:t>
            </a:fld>
            <a:endParaRPr lang="es-MX"/>
          </a:p>
        </p:txBody>
      </p:sp>
    </p:spTree>
    <p:extLst>
      <p:ext uri="{BB962C8B-B14F-4D97-AF65-F5344CB8AC3E}">
        <p14:creationId xmlns:p14="http://schemas.microsoft.com/office/powerpoint/2010/main" val="3298379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C1C7E5B-2B12-4A8D-9D01-03CF53EBF8EB}" type="datetimeFigureOut">
              <a:rPr lang="es-MX" smtClean="0"/>
              <a:t>18/may.2018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3805088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24316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1399321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691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638259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CC1C7E5B-2B12-4A8D-9D01-03CF53EBF8EB}" type="datetimeFigureOut">
              <a:rPr lang="es-MX" smtClean="0"/>
              <a:t>18/may.2018</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1143644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CC1C7E5B-2B12-4A8D-9D01-03CF53EBF8EB}" type="datetimeFigureOut">
              <a:rPr lang="es-MX" smtClean="0"/>
              <a:t>18/may.2018</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2530324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C1C7E5B-2B12-4A8D-9D01-03CF53EBF8EB}" type="datetimeFigureOut">
              <a:rPr lang="es-MX" smtClean="0"/>
              <a:t>18/may.2018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252023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C1C7E5B-2B12-4A8D-9D01-03CF53EBF8EB}" type="datetimeFigureOut">
              <a:rPr lang="es-MX" smtClean="0"/>
              <a:t>18/may.2018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239035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C1C7E5B-2B12-4A8D-9D01-03CF53EBF8EB}" type="datetimeFigureOut">
              <a:rPr lang="es-MX" smtClean="0"/>
              <a:t>18/may.2018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42014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CC1C7E5B-2B12-4A8D-9D01-03CF53EBF8EB}" type="datetimeFigureOut">
              <a:rPr lang="es-MX" smtClean="0"/>
              <a:t>18/may.2018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85964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426230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C1C7E5B-2B12-4A8D-9D01-03CF53EBF8EB}" type="datetimeFigureOut">
              <a:rPr lang="es-MX" smtClean="0"/>
              <a:t>18/may.2018</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297849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C1C7E5B-2B12-4A8D-9D01-03CF53EBF8EB}" type="datetimeFigureOut">
              <a:rPr lang="es-MX" smtClean="0"/>
              <a:t>18/may.2018</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79617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C1C7E5B-2B12-4A8D-9D01-03CF53EBF8EB}" type="datetimeFigureOut">
              <a:rPr lang="es-MX" smtClean="0"/>
              <a:t>18/may.2018</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54695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2269824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1C7E5B-2B12-4A8D-9D01-03CF53EBF8EB}" type="datetimeFigureOut">
              <a:rPr lang="es-MX" smtClean="0"/>
              <a:t>18/may.2018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15B4DD4-4D7C-4E85-8CCD-8B430CE72647}" type="slidenum">
              <a:rPr lang="es-MX" smtClean="0"/>
              <a:t>‹Nº›</a:t>
            </a:fld>
            <a:endParaRPr lang="es-MX"/>
          </a:p>
        </p:txBody>
      </p:sp>
    </p:spTree>
    <p:extLst>
      <p:ext uri="{BB962C8B-B14F-4D97-AF65-F5344CB8AC3E}">
        <p14:creationId xmlns:p14="http://schemas.microsoft.com/office/powerpoint/2010/main" val="1841194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C1C7E5B-2B12-4A8D-9D01-03CF53EBF8EB}" type="datetimeFigureOut">
              <a:rPr lang="es-MX" smtClean="0"/>
              <a:t>18/may.2018</a:t>
            </a:fld>
            <a:endParaRPr lang="es-MX"/>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MX"/>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15B4DD4-4D7C-4E85-8CCD-8B430CE72647}" type="slidenum">
              <a:rPr lang="es-MX" smtClean="0"/>
              <a:t>‹Nº›</a:t>
            </a:fld>
            <a:endParaRPr lang="es-MX"/>
          </a:p>
        </p:txBody>
      </p:sp>
    </p:spTree>
    <p:extLst>
      <p:ext uri="{BB962C8B-B14F-4D97-AF65-F5344CB8AC3E}">
        <p14:creationId xmlns:p14="http://schemas.microsoft.com/office/powerpoint/2010/main" val="281048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oogle.com.mx/url?sa=i&amp;source=images&amp;cd=&amp;cad=rja&amp;uact=8&amp;ved=2ahUKEwjCxsz6qf_aAhVQ8WMKHUtEB_YQjRx6BAgBEAU&amp;url=https://www.onlinewebfonts.com/icon/503112&amp;psig=AOvVaw0WBp3G75h2pam9yZVGLF8y&amp;ust=1526185437719361"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198" name="Rectangle 70">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9"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8200" name="Picture 2" descr="Resultado de imagen para LABERINTO">
            <a:extLst>
              <a:ext uri="{FF2B5EF4-FFF2-40B4-BE49-F238E27FC236}">
                <a16:creationId xmlns:a16="http://schemas.microsoft.com/office/drawing/2014/main" id="{6EDDE44E-BF09-423E-B815-DE54D5270B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44" r="-3" b="15831"/>
          <a:stretch/>
        </p:blipFill>
        <p:spPr bwMode="auto">
          <a:xfrm>
            <a:off x="20" y="-1"/>
            <a:ext cx="12191980" cy="418773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46048" y="4205873"/>
            <a:ext cx="9899904" cy="816702"/>
          </a:xfrm>
        </p:spPr>
        <p:txBody>
          <a:bodyPr>
            <a:normAutofit/>
          </a:bodyPr>
          <a:lstStyle/>
          <a:p>
            <a:r>
              <a:rPr lang="es-ES" dirty="0">
                <a:effectLst>
                  <a:outerShdw blurRad="38100" dist="38100" dir="2700000" algn="tl">
                    <a:srgbClr val="000000">
                      <a:alpha val="43137"/>
                    </a:srgbClr>
                  </a:outerShdw>
                </a:effectLst>
              </a:rPr>
              <a:t>EXPLORACIÓN DE UN LABERINTO</a:t>
            </a:r>
          </a:p>
        </p:txBody>
      </p:sp>
      <p:sp>
        <p:nvSpPr>
          <p:cNvPr id="3" name="Subtítulo 2"/>
          <p:cNvSpPr>
            <a:spLocks noGrp="1"/>
          </p:cNvSpPr>
          <p:nvPr>
            <p:ph type="subTitle" idx="1"/>
          </p:nvPr>
        </p:nvSpPr>
        <p:spPr>
          <a:xfrm>
            <a:off x="-3" y="5022575"/>
            <a:ext cx="12078272" cy="1876787"/>
          </a:xfrm>
        </p:spPr>
        <p:txBody>
          <a:bodyPr>
            <a:normAutofit fontScale="92500" lnSpcReduction="10000"/>
          </a:bodyPr>
          <a:lstStyle/>
          <a:p>
            <a:r>
              <a:rPr lang="es-ES" dirty="0">
                <a:solidFill>
                  <a:schemeClr val="tx1">
                    <a:lumMod val="50000"/>
                    <a:lumOff val="50000"/>
                  </a:schemeClr>
                </a:solidFill>
              </a:rPr>
              <a:t>COBA PULIDO MARTÍN</a:t>
            </a:r>
          </a:p>
          <a:p>
            <a:r>
              <a:rPr lang="es-ES" dirty="0">
                <a:solidFill>
                  <a:schemeClr val="tx1">
                    <a:lumMod val="50000"/>
                    <a:lumOff val="50000"/>
                  </a:schemeClr>
                </a:solidFill>
              </a:rPr>
              <a:t>FLORES BASILIO ABRAHAM</a:t>
            </a:r>
          </a:p>
          <a:p>
            <a:r>
              <a:rPr lang="es-ES" dirty="0">
                <a:solidFill>
                  <a:schemeClr val="tx1">
                    <a:lumMod val="50000"/>
                    <a:lumOff val="50000"/>
                  </a:schemeClr>
                </a:solidFill>
              </a:rPr>
              <a:t>MARTINEZ HERNANDEZ GERARDO</a:t>
            </a:r>
          </a:p>
          <a:p>
            <a:r>
              <a:rPr lang="es-ES" dirty="0">
                <a:solidFill>
                  <a:schemeClr val="tx1">
                    <a:lumMod val="50000"/>
                    <a:lumOff val="50000"/>
                  </a:schemeClr>
                </a:solidFill>
              </a:rPr>
              <a:t>GÓMEZ VILLEGAS ÁNGEL</a:t>
            </a:r>
          </a:p>
        </p:txBody>
      </p:sp>
    </p:spTree>
    <p:extLst>
      <p:ext uri="{BB962C8B-B14F-4D97-AF65-F5344CB8AC3E}">
        <p14:creationId xmlns:p14="http://schemas.microsoft.com/office/powerpoint/2010/main" val="24062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FE606C8-1346-4A80-A3BA-DB3B31491B75}"/>
              </a:ext>
            </a:extLst>
          </p:cNvPr>
          <p:cNvSpPr>
            <a:spLocks noGrp="1"/>
          </p:cNvSpPr>
          <p:nvPr>
            <p:ph type="body" idx="1"/>
          </p:nvPr>
        </p:nvSpPr>
        <p:spPr>
          <a:xfrm>
            <a:off x="430381" y="1547624"/>
            <a:ext cx="11331235" cy="2753282"/>
          </a:xfrm>
        </p:spPr>
        <p:txBody>
          <a:bodyPr>
            <a:normAutofit/>
          </a:bodyPr>
          <a:lstStyle/>
          <a:p>
            <a:pPr algn="just"/>
            <a:r>
              <a:rPr lang="es-MX" cap="none" dirty="0">
                <a:latin typeface="Arial" panose="020B0604020202020204" pitchFamily="34" charset="0"/>
                <a:cs typeface="Arial" panose="020B0604020202020204" pitchFamily="34" charset="0"/>
              </a:rPr>
              <a:t>Declarar una matriz en C++ es muy similar a la de un vector, se deben seguir las mismas normas para declarar una variable pero una vez más con un pequeño cambio en la sintaxis. Primero necesitaremos saber el tipo de los datos que irán al interior de este (números, decimales o cadenas de texto, etc.) Necesitamos también, como siempre, un nombre para la </a:t>
            </a:r>
            <a:r>
              <a:rPr lang="es-MX" altLang="es-MX" cap="none" dirty="0">
                <a:solidFill>
                  <a:srgbClr val="5A5A5A"/>
                </a:solidFill>
                <a:latin typeface="Arial" panose="020B0604020202020204" pitchFamily="34" charset="0"/>
                <a:cs typeface="Arial" panose="020B0604020202020204" pitchFamily="34" charset="0"/>
              </a:rPr>
              <a:t>sintaxis para declarar una matriz en C++ es la siguiente:</a:t>
            </a:r>
            <a:endParaRPr lang="es-MX" altLang="es-MX" sz="1800" cap="none" dirty="0">
              <a:solidFill>
                <a:srgbClr val="F8F8F2"/>
              </a:solidFill>
              <a:latin typeface="Arial" panose="020B0604020202020204" pitchFamily="34" charset="0"/>
              <a:cs typeface="Arial" panose="020B0604020202020204" pitchFamily="34" charset="0"/>
            </a:endParaRPr>
          </a:p>
          <a:p>
            <a:pPr algn="just"/>
            <a:r>
              <a:rPr lang="es-MX" cap="none" dirty="0">
                <a:latin typeface="Arial" panose="020B0604020202020204" pitchFamily="34" charset="0"/>
                <a:cs typeface="Arial" panose="020B0604020202020204" pitchFamily="34" charset="0"/>
              </a:rPr>
              <a:t>Matriz y un tamaño máximo tanto para las filas como para las columnas. </a:t>
            </a:r>
          </a:p>
        </p:txBody>
      </p:sp>
      <p:sp>
        <p:nvSpPr>
          <p:cNvPr id="6" name="Rectángulo 5">
            <a:extLst>
              <a:ext uri="{FF2B5EF4-FFF2-40B4-BE49-F238E27FC236}">
                <a16:creationId xmlns:a16="http://schemas.microsoft.com/office/drawing/2014/main" id="{12D57FAE-4941-4A55-9C8B-DBA03B75EE31}"/>
              </a:ext>
            </a:extLst>
          </p:cNvPr>
          <p:cNvSpPr/>
          <p:nvPr/>
        </p:nvSpPr>
        <p:spPr>
          <a:xfrm>
            <a:off x="1112648" y="4720078"/>
            <a:ext cx="9966703" cy="769441"/>
          </a:xfrm>
          <a:prstGeom prst="rect">
            <a:avLst/>
          </a:prstGeom>
          <a:noFill/>
        </p:spPr>
        <p:txBody>
          <a:bodyPr wrap="none" lIns="91440" tIns="45720" rIns="91440" bIns="45720">
            <a:spAutoFit/>
          </a:bodyPr>
          <a:lstStyle/>
          <a:p>
            <a:pPr lvl="0" defTabSz="914400" eaLnBrk="0" fontAlgn="base" hangingPunct="0">
              <a:spcBef>
                <a:spcPct val="0"/>
              </a:spcBef>
              <a:spcAft>
                <a:spcPct val="0"/>
              </a:spcAft>
            </a:pPr>
            <a:r>
              <a:rPr lang="es-MX" altLang="es-MX" sz="4400" b="1" dirty="0" err="1">
                <a:ln w="9525">
                  <a:solidFill>
                    <a:schemeClr val="bg1"/>
                  </a:solidFill>
                  <a:prstDash val="solid"/>
                </a:ln>
                <a:effectLst>
                  <a:outerShdw blurRad="12700" dist="38100" dir="2700000" algn="tl" rotWithShape="0">
                    <a:schemeClr val="bg1">
                      <a:lumMod val="50000"/>
                    </a:schemeClr>
                  </a:outerShdw>
                </a:effectLst>
                <a:latin typeface="Hack"/>
              </a:rPr>
              <a:t>tipoDato</a:t>
            </a:r>
            <a:r>
              <a:rPr lang="es-MX" altLang="es-MX" sz="4400" b="1" dirty="0">
                <a:ln w="9525">
                  <a:solidFill>
                    <a:schemeClr val="bg1"/>
                  </a:solidFill>
                  <a:prstDash val="solid"/>
                </a:ln>
                <a:effectLst>
                  <a:outerShdw blurRad="12700" dist="38100" dir="2700000" algn="tl" rotWithShape="0">
                    <a:schemeClr val="bg1">
                      <a:lumMod val="50000"/>
                    </a:schemeClr>
                  </a:outerShdw>
                </a:effectLst>
                <a:latin typeface="Hack"/>
              </a:rPr>
              <a:t> </a:t>
            </a:r>
            <a:r>
              <a:rPr lang="es-MX" altLang="es-MX" sz="4400" b="1" dirty="0" err="1">
                <a:ln w="9525">
                  <a:solidFill>
                    <a:schemeClr val="bg1"/>
                  </a:solidFill>
                  <a:prstDash val="solid"/>
                </a:ln>
                <a:effectLst>
                  <a:outerShdw blurRad="12700" dist="38100" dir="2700000" algn="tl" rotWithShape="0">
                    <a:schemeClr val="bg1">
                      <a:lumMod val="50000"/>
                    </a:schemeClr>
                  </a:outerShdw>
                </a:effectLst>
                <a:latin typeface="Hack"/>
              </a:rPr>
              <a:t>nombreMatriz</a:t>
            </a:r>
            <a:r>
              <a:rPr lang="es-MX" altLang="es-MX" sz="4400" b="1" dirty="0">
                <a:ln w="9525">
                  <a:solidFill>
                    <a:schemeClr val="bg1"/>
                  </a:solidFill>
                  <a:prstDash val="solid"/>
                </a:ln>
                <a:effectLst>
                  <a:outerShdw blurRad="12700" dist="38100" dir="2700000" algn="tl" rotWithShape="0">
                    <a:schemeClr val="bg1">
                      <a:lumMod val="50000"/>
                    </a:schemeClr>
                  </a:outerShdw>
                </a:effectLst>
                <a:latin typeface="Hack"/>
              </a:rPr>
              <a:t>[filas][columnas];</a:t>
            </a:r>
            <a:r>
              <a:rPr lang="es-MX" altLang="es-MX" sz="3600" b="1" dirty="0">
                <a:ln w="9525">
                  <a:solidFill>
                    <a:schemeClr val="bg1"/>
                  </a:solidFill>
                  <a:prstDash val="solid"/>
                </a:ln>
                <a:effectLst>
                  <a:outerShdw blurRad="12700" dist="38100" dir="2700000" algn="tl" rotWithShape="0">
                    <a:schemeClr val="bg1">
                      <a:lumMod val="50000"/>
                    </a:schemeClr>
                  </a:outerShdw>
                </a:effectLst>
              </a:rPr>
              <a:t> </a:t>
            </a:r>
            <a:endParaRPr lang="es-MX" altLang="es-MX"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ndParaRPr>
          </a:p>
        </p:txBody>
      </p:sp>
      <p:sp>
        <p:nvSpPr>
          <p:cNvPr id="7" name="Rectángulo 6">
            <a:extLst>
              <a:ext uri="{FF2B5EF4-FFF2-40B4-BE49-F238E27FC236}">
                <a16:creationId xmlns:a16="http://schemas.microsoft.com/office/drawing/2014/main" id="{E3B2D996-C31D-40FF-BF54-1810A6900A92}"/>
              </a:ext>
            </a:extLst>
          </p:cNvPr>
          <p:cNvSpPr/>
          <p:nvPr/>
        </p:nvSpPr>
        <p:spPr>
          <a:xfrm>
            <a:off x="819490" y="205123"/>
            <a:ext cx="10433114" cy="923330"/>
          </a:xfrm>
          <a:prstGeom prst="rect">
            <a:avLst/>
          </a:prstGeom>
          <a:noFill/>
        </p:spPr>
        <p:txBody>
          <a:bodyPr wrap="none" lIns="91440" tIns="45720" rIns="91440" bIns="45720">
            <a:spAutoFit/>
          </a:bodyPr>
          <a:lstStyle/>
          <a:p>
            <a:pPr algn="ctr"/>
            <a:r>
              <a:rPr lang="es-MX"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¿Cómo se crea una Matriz en C++?</a:t>
            </a:r>
          </a:p>
        </p:txBody>
      </p:sp>
    </p:spTree>
    <p:extLst>
      <p:ext uri="{BB962C8B-B14F-4D97-AF65-F5344CB8AC3E}">
        <p14:creationId xmlns:p14="http://schemas.microsoft.com/office/powerpoint/2010/main" val="163613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A755579-252B-48F3-9063-1B56C33E935F}"/>
              </a:ext>
            </a:extLst>
          </p:cNvPr>
          <p:cNvSpPr>
            <a:spLocks noGrp="1"/>
          </p:cNvSpPr>
          <p:nvPr>
            <p:ph type="body" idx="1"/>
          </p:nvPr>
        </p:nvSpPr>
        <p:spPr>
          <a:xfrm>
            <a:off x="369228" y="1285317"/>
            <a:ext cx="3858215" cy="5009465"/>
          </a:xfrm>
        </p:spPr>
        <p:txBody>
          <a:bodyPr>
            <a:normAutofit lnSpcReduction="10000"/>
          </a:bodyPr>
          <a:lstStyle/>
          <a:p>
            <a:r>
              <a:rPr lang="es-MX" cap="none" dirty="0"/>
              <a:t>La sintaxis de un condicional </a:t>
            </a:r>
            <a:r>
              <a:rPr lang="es-MX" cap="none" dirty="0" err="1"/>
              <a:t>if-else</a:t>
            </a:r>
            <a:r>
              <a:rPr lang="es-MX" cap="none" dirty="0"/>
              <a:t>, es en principio similar a la del condicional </a:t>
            </a:r>
            <a:r>
              <a:rPr lang="es-MX" cap="none" dirty="0" err="1"/>
              <a:t>if</a:t>
            </a:r>
            <a:r>
              <a:rPr lang="es-MX" cap="none" dirty="0"/>
              <a:t>, pero adicionando una nueva "estructura" que es el </a:t>
            </a:r>
            <a:r>
              <a:rPr lang="es-MX" cap="none" dirty="0" err="1"/>
              <a:t>else</a:t>
            </a:r>
            <a:r>
              <a:rPr lang="es-MX" cap="none" dirty="0"/>
              <a:t>, el cual indica la acción o conjunto de acciones a llevar a cabo, en caso de que la condición del </a:t>
            </a:r>
            <a:r>
              <a:rPr lang="es-MX" cap="none" dirty="0" err="1"/>
              <a:t>if</a:t>
            </a:r>
            <a:r>
              <a:rPr lang="es-MX" cap="none" dirty="0"/>
              <a:t> no se cumpla. Cabe resaltar que el </a:t>
            </a:r>
            <a:r>
              <a:rPr lang="es-MX" cap="none" dirty="0" err="1"/>
              <a:t>else</a:t>
            </a:r>
            <a:r>
              <a:rPr lang="es-MX" cap="none" dirty="0"/>
              <a:t> siempre se pone inmediatamente después del </a:t>
            </a:r>
            <a:r>
              <a:rPr lang="es-MX" cap="none" dirty="0" err="1"/>
              <a:t>if</a:t>
            </a:r>
            <a:r>
              <a:rPr lang="es-MX" cap="none" dirty="0"/>
              <a:t>, en caso de ser necesario, el </a:t>
            </a:r>
            <a:r>
              <a:rPr lang="es-MX" cap="none" dirty="0" err="1"/>
              <a:t>else</a:t>
            </a:r>
            <a:r>
              <a:rPr lang="es-MX" cap="none" dirty="0"/>
              <a:t> es incapaz de funcionar por sí solo, siempre debe ir acompañado por un </a:t>
            </a:r>
            <a:r>
              <a:rPr lang="es-MX" cap="none" dirty="0" err="1"/>
              <a:t>if</a:t>
            </a:r>
            <a:r>
              <a:rPr lang="es-MX" cap="none" dirty="0"/>
              <a:t>. Veamos entonces como es la sintaxis de este:</a:t>
            </a:r>
          </a:p>
        </p:txBody>
      </p:sp>
      <p:pic>
        <p:nvPicPr>
          <p:cNvPr id="4" name="Imagen 3">
            <a:extLst>
              <a:ext uri="{FF2B5EF4-FFF2-40B4-BE49-F238E27FC236}">
                <a16:creationId xmlns:a16="http://schemas.microsoft.com/office/drawing/2014/main" id="{210DF76A-D686-4785-BF7E-CAE0CBC737D0}"/>
              </a:ext>
            </a:extLst>
          </p:cNvPr>
          <p:cNvPicPr>
            <a:picLocks noChangeAspect="1"/>
          </p:cNvPicPr>
          <p:nvPr/>
        </p:nvPicPr>
        <p:blipFill>
          <a:blip r:embed="rId2"/>
          <a:stretch>
            <a:fillRect/>
          </a:stretch>
        </p:blipFill>
        <p:spPr>
          <a:xfrm>
            <a:off x="4564722" y="1392027"/>
            <a:ext cx="7258050" cy="4581525"/>
          </a:xfrm>
          <a:prstGeom prst="rect">
            <a:avLst/>
          </a:prstGeom>
        </p:spPr>
      </p:pic>
      <p:sp>
        <p:nvSpPr>
          <p:cNvPr id="5" name="Rectángulo 4">
            <a:extLst>
              <a:ext uri="{FF2B5EF4-FFF2-40B4-BE49-F238E27FC236}">
                <a16:creationId xmlns:a16="http://schemas.microsoft.com/office/drawing/2014/main" id="{98CA1AF6-99D5-4F84-AA43-3185D321088C}"/>
              </a:ext>
            </a:extLst>
          </p:cNvPr>
          <p:cNvSpPr/>
          <p:nvPr/>
        </p:nvSpPr>
        <p:spPr>
          <a:xfrm>
            <a:off x="1473643" y="74525"/>
            <a:ext cx="9232014" cy="923330"/>
          </a:xfrm>
          <a:prstGeom prst="rect">
            <a:avLst/>
          </a:prstGeom>
          <a:noFill/>
        </p:spPr>
        <p:txBody>
          <a:bodyPr wrap="none" lIns="91440" tIns="45720" rIns="91440" bIns="45720">
            <a:spAutoFit/>
          </a:bodyPr>
          <a:lstStyle/>
          <a:p>
            <a:pPr algn="ctr"/>
            <a:r>
              <a:rPr lang="es-MX"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Sintaxis del Condicional </a:t>
            </a:r>
            <a:r>
              <a:rPr lang="es-MX"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If-Else</a:t>
            </a:r>
            <a:r>
              <a:rPr lang="es-MX"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Tree>
    <p:extLst>
      <p:ext uri="{BB962C8B-B14F-4D97-AF65-F5344CB8AC3E}">
        <p14:creationId xmlns:p14="http://schemas.microsoft.com/office/powerpoint/2010/main" val="4068465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5" name="Rectangle 74">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digo_factorial">
            <a:extLst>
              <a:ext uri="{FF2B5EF4-FFF2-40B4-BE49-F238E27FC236}">
                <a16:creationId xmlns:a16="http://schemas.microsoft.com/office/drawing/2014/main" id="{96867588-DB0B-4EFC-8786-F7B13A35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03" y="984192"/>
            <a:ext cx="5135784" cy="4881717"/>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165A64B-7E76-489F-A4FF-11D4096BCC4B}"/>
              </a:ext>
            </a:extLst>
          </p:cNvPr>
          <p:cNvSpPr>
            <a:spLocks noGrp="1"/>
          </p:cNvSpPr>
          <p:nvPr>
            <p:ph type="title"/>
          </p:nvPr>
        </p:nvSpPr>
        <p:spPr>
          <a:xfrm>
            <a:off x="960120" y="957486"/>
            <a:ext cx="4175471" cy="1840305"/>
          </a:xfrm>
        </p:spPr>
        <p:txBody>
          <a:bodyPr vert="horz" lIns="91440" tIns="45720" rIns="91440" bIns="45720" rtlCol="0" anchor="b">
            <a:normAutofit/>
          </a:bodyPr>
          <a:lstStyle/>
          <a:p>
            <a:r>
              <a:rPr lang="en-US" sz="4800"/>
              <a:t>Recursividad</a:t>
            </a:r>
          </a:p>
        </p:txBody>
      </p:sp>
      <p:sp>
        <p:nvSpPr>
          <p:cNvPr id="3" name="Marcador de texto 2">
            <a:extLst>
              <a:ext uri="{FF2B5EF4-FFF2-40B4-BE49-F238E27FC236}">
                <a16:creationId xmlns:a16="http://schemas.microsoft.com/office/drawing/2014/main" id="{A2033CB1-A143-4F5E-87ED-8EE40268112E}"/>
              </a:ext>
            </a:extLst>
          </p:cNvPr>
          <p:cNvSpPr>
            <a:spLocks noGrp="1"/>
          </p:cNvSpPr>
          <p:nvPr>
            <p:ph type="body" idx="1"/>
          </p:nvPr>
        </p:nvSpPr>
        <p:spPr>
          <a:xfrm>
            <a:off x="573206" y="3070746"/>
            <a:ext cx="4579471" cy="2821870"/>
          </a:xfrm>
        </p:spPr>
        <p:txBody>
          <a:bodyPr vert="horz" lIns="91440" tIns="45720" rIns="91440" bIns="45720" rtlCol="0">
            <a:normAutofit/>
          </a:bodyPr>
          <a:lstStyle/>
          <a:p>
            <a:pPr>
              <a:lnSpc>
                <a:spcPct val="110000"/>
              </a:lnSpc>
            </a:pPr>
            <a:r>
              <a:rPr lang="en-US" sz="1800" cap="none" dirty="0">
                <a:solidFill>
                  <a:schemeClr val="tx1">
                    <a:lumMod val="50000"/>
                    <a:lumOff val="50000"/>
                  </a:schemeClr>
                </a:solidFill>
              </a:rPr>
              <a:t>Una </a:t>
            </a:r>
            <a:r>
              <a:rPr lang="en-US" sz="1800" cap="none" dirty="0" err="1">
                <a:solidFill>
                  <a:schemeClr val="tx1">
                    <a:lumMod val="50000"/>
                    <a:lumOff val="50000"/>
                  </a:schemeClr>
                </a:solidFill>
              </a:rPr>
              <a:t>función</a:t>
            </a:r>
            <a:r>
              <a:rPr lang="en-US" sz="1800" cap="none" dirty="0">
                <a:solidFill>
                  <a:schemeClr val="tx1">
                    <a:lumMod val="50000"/>
                    <a:lumOff val="50000"/>
                  </a:schemeClr>
                </a:solidFill>
              </a:rPr>
              <a:t> de </a:t>
            </a:r>
            <a:r>
              <a:rPr lang="en-US" sz="1800" cap="none" dirty="0" err="1">
                <a:solidFill>
                  <a:schemeClr val="tx1">
                    <a:lumMod val="50000"/>
                    <a:lumOff val="50000"/>
                  </a:schemeClr>
                </a:solidFill>
              </a:rPr>
              <a:t>este</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tipo</a:t>
            </a:r>
            <a:r>
              <a:rPr lang="en-US" sz="1800" cap="none" dirty="0">
                <a:solidFill>
                  <a:schemeClr val="tx1">
                    <a:lumMod val="50000"/>
                    <a:lumOff val="50000"/>
                  </a:schemeClr>
                </a:solidFill>
              </a:rPr>
              <a:t> es una </a:t>
            </a:r>
            <a:r>
              <a:rPr lang="en-US" sz="1800" cap="none" dirty="0" err="1">
                <a:solidFill>
                  <a:schemeClr val="tx1">
                    <a:lumMod val="50000"/>
                    <a:lumOff val="50000"/>
                  </a:schemeClr>
                </a:solidFill>
              </a:rPr>
              <a:t>función</a:t>
            </a:r>
            <a:r>
              <a:rPr lang="en-US" sz="1800" cap="none" dirty="0">
                <a:solidFill>
                  <a:schemeClr val="tx1">
                    <a:lumMod val="50000"/>
                    <a:lumOff val="50000"/>
                  </a:schemeClr>
                </a:solidFill>
              </a:rPr>
              <a:t> que dentro de </a:t>
            </a:r>
            <a:r>
              <a:rPr lang="en-US" sz="1800" cap="none" dirty="0" err="1">
                <a:solidFill>
                  <a:schemeClr val="tx1">
                    <a:lumMod val="50000"/>
                    <a:lumOff val="50000"/>
                  </a:schemeClr>
                </a:solidFill>
              </a:rPr>
              <a:t>su</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código</a:t>
            </a:r>
            <a:r>
              <a:rPr lang="en-US" sz="1800" cap="none" dirty="0">
                <a:solidFill>
                  <a:schemeClr val="tx1">
                    <a:lumMod val="50000"/>
                    <a:lumOff val="50000"/>
                  </a:schemeClr>
                </a:solidFill>
              </a:rPr>
              <a:t> se llama a </a:t>
            </a:r>
            <a:r>
              <a:rPr lang="en-US" sz="1800" cap="none" dirty="0" err="1">
                <a:solidFill>
                  <a:schemeClr val="tx1">
                    <a:lumMod val="50000"/>
                    <a:lumOff val="50000"/>
                  </a:schemeClr>
                </a:solidFill>
              </a:rPr>
              <a:t>si</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misma</a:t>
            </a:r>
            <a:r>
              <a:rPr lang="en-US" sz="1800" cap="none" dirty="0">
                <a:solidFill>
                  <a:schemeClr val="tx1">
                    <a:lumMod val="50000"/>
                    <a:lumOff val="50000"/>
                  </a:schemeClr>
                </a:solidFill>
              </a:rPr>
              <a:t>. Se </a:t>
            </a:r>
            <a:r>
              <a:rPr lang="en-US" sz="1800" cap="none" dirty="0" err="1">
                <a:solidFill>
                  <a:schemeClr val="tx1">
                    <a:lumMod val="50000"/>
                    <a:lumOff val="50000"/>
                  </a:schemeClr>
                </a:solidFill>
              </a:rPr>
              <a:t>pasa</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como</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parámetro</a:t>
            </a:r>
            <a:r>
              <a:rPr lang="en-US" sz="1800" cap="none" dirty="0">
                <a:solidFill>
                  <a:schemeClr val="tx1">
                    <a:lumMod val="50000"/>
                    <a:lumOff val="50000"/>
                  </a:schemeClr>
                </a:solidFill>
              </a:rPr>
              <a:t> una </a:t>
            </a:r>
            <a:r>
              <a:rPr lang="en-US" sz="1800" cap="none" dirty="0" err="1">
                <a:solidFill>
                  <a:schemeClr val="tx1">
                    <a:lumMod val="50000"/>
                    <a:lumOff val="50000"/>
                  </a:schemeClr>
                </a:solidFill>
              </a:rPr>
              <a:t>versión</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más</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sencilla</a:t>
            </a:r>
            <a:r>
              <a:rPr lang="en-US" sz="1800" cap="none" dirty="0">
                <a:solidFill>
                  <a:schemeClr val="tx1">
                    <a:lumMod val="50000"/>
                    <a:lumOff val="50000"/>
                  </a:schemeClr>
                </a:solidFill>
              </a:rPr>
              <a:t> del </a:t>
            </a:r>
            <a:r>
              <a:rPr lang="en-US" sz="1800" cap="none" dirty="0" err="1">
                <a:solidFill>
                  <a:schemeClr val="tx1">
                    <a:lumMod val="50000"/>
                    <a:lumOff val="50000"/>
                  </a:schemeClr>
                </a:solidFill>
              </a:rPr>
              <a:t>problema</a:t>
            </a:r>
            <a:r>
              <a:rPr lang="en-US" sz="1800" cap="none" dirty="0">
                <a:solidFill>
                  <a:schemeClr val="tx1">
                    <a:lumMod val="50000"/>
                    <a:lumOff val="50000"/>
                  </a:schemeClr>
                </a:solidFill>
              </a:rPr>
              <a:t>, hasta </a:t>
            </a:r>
            <a:r>
              <a:rPr lang="en-US" sz="1800" cap="none" dirty="0" err="1">
                <a:solidFill>
                  <a:schemeClr val="tx1">
                    <a:lumMod val="50000"/>
                    <a:lumOff val="50000"/>
                  </a:schemeClr>
                </a:solidFill>
              </a:rPr>
              <a:t>llegar</a:t>
            </a:r>
            <a:r>
              <a:rPr lang="en-US" sz="1800" cap="none" dirty="0">
                <a:solidFill>
                  <a:schemeClr val="tx1">
                    <a:lumMod val="50000"/>
                    <a:lumOff val="50000"/>
                  </a:schemeClr>
                </a:solidFill>
              </a:rPr>
              <a:t> a un </a:t>
            </a:r>
            <a:r>
              <a:rPr lang="en-US" sz="1800" cap="none" dirty="0" err="1">
                <a:solidFill>
                  <a:schemeClr val="tx1">
                    <a:lumMod val="50000"/>
                    <a:lumOff val="50000"/>
                  </a:schemeClr>
                </a:solidFill>
              </a:rPr>
              <a:t>caso</a:t>
            </a:r>
            <a:r>
              <a:rPr lang="en-US" sz="1800" cap="none" dirty="0">
                <a:solidFill>
                  <a:schemeClr val="tx1">
                    <a:lumMod val="50000"/>
                    <a:lumOff val="50000"/>
                  </a:schemeClr>
                </a:solidFill>
              </a:rPr>
              <a:t> que no </a:t>
            </a:r>
            <a:r>
              <a:rPr lang="en-US" sz="1800" cap="none" dirty="0" err="1">
                <a:solidFill>
                  <a:schemeClr val="tx1">
                    <a:lumMod val="50000"/>
                    <a:lumOff val="50000"/>
                  </a:schemeClr>
                </a:solidFill>
              </a:rPr>
              <a:t>puede</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simplificarse</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más</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Veamos</a:t>
            </a:r>
            <a:r>
              <a:rPr lang="en-US" sz="1800" cap="none" dirty="0">
                <a:solidFill>
                  <a:schemeClr val="tx1">
                    <a:lumMod val="50000"/>
                    <a:lumOff val="50000"/>
                  </a:schemeClr>
                </a:solidFill>
              </a:rPr>
              <a:t> un </a:t>
            </a:r>
            <a:r>
              <a:rPr lang="en-US" sz="1800" cap="none" dirty="0" err="1">
                <a:solidFill>
                  <a:schemeClr val="tx1">
                    <a:lumMod val="50000"/>
                    <a:lumOff val="50000"/>
                  </a:schemeClr>
                </a:solidFill>
              </a:rPr>
              <a:t>ejemplo</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en</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pseudocódigo</a:t>
            </a:r>
            <a:r>
              <a:rPr lang="en-US" sz="1800" cap="none" dirty="0">
                <a:solidFill>
                  <a:schemeClr val="tx1">
                    <a:lumMod val="50000"/>
                    <a:lumOff val="50000"/>
                  </a:schemeClr>
                </a:solidFill>
              </a:rPr>
              <a:t> de la casa:</a:t>
            </a:r>
          </a:p>
        </p:txBody>
      </p:sp>
    </p:spTree>
    <p:extLst>
      <p:ext uri="{BB962C8B-B14F-4D97-AF65-F5344CB8AC3E}">
        <p14:creationId xmlns:p14="http://schemas.microsoft.com/office/powerpoint/2010/main" val="333622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2255CADE-DCE0-447F-B290-2AE78E5E5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40987D2-7FAC-4B65-A97B-0EAADE73BB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30627"/>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245587C-701C-48A1-9B6B-10C3DF81A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3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Resultado de imagen para codigo ascii">
            <a:extLst>
              <a:ext uri="{FF2B5EF4-FFF2-40B4-BE49-F238E27FC236}">
                <a16:creationId xmlns:a16="http://schemas.microsoft.com/office/drawing/2014/main" id="{58B6926C-3977-4D7C-8E98-4ACB3E1165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 t="2" r="11005"/>
          <a:stretch/>
        </p:blipFill>
        <p:spPr bwMode="auto">
          <a:xfrm>
            <a:off x="707360" y="10"/>
            <a:ext cx="874144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E5CF545-7AAF-4A13-8871-089E929E85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60" y="0"/>
            <a:ext cx="12192000" cy="6858000"/>
          </a:xfrm>
          <a:prstGeom prst="rect">
            <a:avLst/>
          </a:prstGeom>
        </p:spPr>
      </p:pic>
      <p:sp>
        <p:nvSpPr>
          <p:cNvPr id="2" name="Título 1">
            <a:extLst>
              <a:ext uri="{FF2B5EF4-FFF2-40B4-BE49-F238E27FC236}">
                <a16:creationId xmlns:a16="http://schemas.microsoft.com/office/drawing/2014/main" id="{027551FA-F3DD-4456-A9F4-11DA2E3C7122}"/>
              </a:ext>
            </a:extLst>
          </p:cNvPr>
          <p:cNvSpPr>
            <a:spLocks noGrp="1"/>
          </p:cNvSpPr>
          <p:nvPr>
            <p:ph type="title"/>
          </p:nvPr>
        </p:nvSpPr>
        <p:spPr>
          <a:xfrm>
            <a:off x="9747886" y="2578098"/>
            <a:ext cx="2145027" cy="850899"/>
          </a:xfrm>
        </p:spPr>
        <p:txBody>
          <a:bodyPr vert="horz" lIns="91440" tIns="45720" rIns="91440" bIns="45720" rtlCol="0" anchor="b">
            <a:normAutofit/>
          </a:bodyPr>
          <a:lstStyle/>
          <a:p>
            <a:r>
              <a:rPr lang="en-US" sz="4800" dirty="0"/>
              <a:t>Ascii</a:t>
            </a:r>
          </a:p>
        </p:txBody>
      </p:sp>
      <p:pic>
        <p:nvPicPr>
          <p:cNvPr id="1028" name="Picture 4" descr="Resultado de imagen para ascii icon">
            <a:extLst>
              <a:ext uri="{FF2B5EF4-FFF2-40B4-BE49-F238E27FC236}">
                <a16:creationId xmlns:a16="http://schemas.microsoft.com/office/drawing/2014/main" id="{B8C9A00B-52D1-4C27-8C0C-2DAF74EE8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40894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73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algorithm icon png">
            <a:hlinkClick r:id="rId2"/>
            <a:extLst>
              <a:ext uri="{FF2B5EF4-FFF2-40B4-BE49-F238E27FC236}">
                <a16:creationId xmlns:a16="http://schemas.microsoft.com/office/drawing/2014/main" id="{E2197CC3-8CC1-4BC0-878D-BF3C6D32D73F}"/>
              </a:ext>
            </a:extLst>
          </p:cNvPr>
          <p:cNvPicPr>
            <a:picLocks noChangeAspect="1" noChangeArrowheads="1"/>
          </p:cNvPicPr>
          <p:nvPr/>
        </p:nvPicPr>
        <p:blipFill rotWithShape="1">
          <a:blip r:embed="rId3">
            <a:duotone>
              <a:schemeClr val="bg2">
                <a:shade val="45000"/>
                <a:satMod val="135000"/>
              </a:schemeClr>
              <a:prstClr val="white"/>
            </a:duotone>
            <a:alphaModFix amt="35000"/>
            <a:extLst>
              <a:ext uri="{28A0092B-C50C-407E-A947-70E740481C1C}">
                <a14:useLocalDpi xmlns:a14="http://schemas.microsoft.com/office/drawing/2010/main" val="0"/>
              </a:ext>
            </a:extLst>
          </a:blip>
          <a:srcRect t="23480" b="1223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6419DDC-D8A9-42B2-AE57-3F77C122E702}"/>
              </a:ext>
            </a:extLst>
          </p:cNvPr>
          <p:cNvSpPr>
            <a:spLocks noGrp="1"/>
          </p:cNvSpPr>
          <p:nvPr>
            <p:ph type="title"/>
          </p:nvPr>
        </p:nvSpPr>
        <p:spPr>
          <a:xfrm>
            <a:off x="1097280" y="758952"/>
            <a:ext cx="10058400" cy="2629896"/>
          </a:xfrm>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r>
              <a:rPr lang="en-US" sz="7200" dirty="0">
                <a:latin typeface="+mj-lt"/>
                <a:ea typeface="+mj-ea"/>
                <a:cs typeface="+mj-cs"/>
              </a:rPr>
              <a:t>ALGORITMO</a:t>
            </a:r>
          </a:p>
        </p:txBody>
      </p:sp>
      <p:pic>
        <p:nvPicPr>
          <p:cNvPr id="10242" name="Picture 2" descr="Resultado de imagen para c++">
            <a:extLst>
              <a:ext uri="{FF2B5EF4-FFF2-40B4-BE49-F238E27FC236}">
                <a16:creationId xmlns:a16="http://schemas.microsoft.com/office/drawing/2014/main" id="{FA068B45-6E0E-4A1A-A5FD-38B885F10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84" y="3469152"/>
            <a:ext cx="71437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7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captura de pantalla&#10;&#10;Descripción generada con confianza muy alta">
            <a:extLst>
              <a:ext uri="{FF2B5EF4-FFF2-40B4-BE49-F238E27FC236}">
                <a16:creationId xmlns:a16="http://schemas.microsoft.com/office/drawing/2014/main" id="{E24E79DB-C253-4BF7-B2D0-D6DD618A1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4A2C953B-5A9D-4CD7-96BD-94BD0E123830}"/>
              </a:ext>
            </a:extLst>
          </p:cNvPr>
          <p:cNvSpPr txBox="1"/>
          <p:nvPr/>
        </p:nvSpPr>
        <p:spPr>
          <a:xfrm>
            <a:off x="1852544" y="1355854"/>
            <a:ext cx="10212456" cy="2462213"/>
          </a:xfrm>
          <a:prstGeom prst="rect">
            <a:avLst/>
          </a:prstGeom>
          <a:noFill/>
        </p:spPr>
        <p:txBody>
          <a:bodyPr wrap="square" rtlCol="0">
            <a:spAutoFit/>
          </a:bodyPr>
          <a:lstStyle/>
          <a:p>
            <a:r>
              <a:rPr lang="es-MX" sz="1100" dirty="0" err="1">
                <a:solidFill>
                  <a:schemeClr val="bg1"/>
                </a:solidFill>
              </a:rPr>
              <a:t>class</a:t>
            </a:r>
            <a:r>
              <a:rPr lang="es-MX" sz="1100" dirty="0">
                <a:solidFill>
                  <a:schemeClr val="bg1"/>
                </a:solidFill>
              </a:rPr>
              <a:t> </a:t>
            </a:r>
            <a:r>
              <a:rPr lang="es-MX" sz="1100" dirty="0" err="1">
                <a:solidFill>
                  <a:schemeClr val="bg1"/>
                </a:solidFill>
              </a:rPr>
              <a:t>Wally</a:t>
            </a:r>
            <a:r>
              <a:rPr lang="es-MX" sz="1100" dirty="0">
                <a:solidFill>
                  <a:schemeClr val="bg1"/>
                </a:solidFill>
              </a:rPr>
              <a:t>{</a:t>
            </a:r>
          </a:p>
          <a:p>
            <a:r>
              <a:rPr lang="es-MX" sz="1100" dirty="0">
                <a:solidFill>
                  <a:schemeClr val="bg1"/>
                </a:solidFill>
              </a:rPr>
              <a:t>	</a:t>
            </a:r>
            <a:r>
              <a:rPr lang="es-MX" sz="1100" dirty="0" err="1">
                <a:solidFill>
                  <a:schemeClr val="bg1"/>
                </a:solidFill>
              </a:rPr>
              <a:t>private</a:t>
            </a:r>
            <a:r>
              <a:rPr lang="es-MX" sz="1100" dirty="0">
                <a:solidFill>
                  <a:schemeClr val="bg1"/>
                </a:solidFill>
              </a:rPr>
              <a:t>:</a:t>
            </a:r>
          </a:p>
          <a:p>
            <a:r>
              <a:rPr lang="es-MX" sz="1100" dirty="0">
                <a:solidFill>
                  <a:schemeClr val="bg1"/>
                </a:solidFill>
              </a:rPr>
              <a:t>	    </a:t>
            </a:r>
            <a:r>
              <a:rPr lang="es-MX" sz="1100" dirty="0" err="1">
                <a:solidFill>
                  <a:schemeClr val="bg1"/>
                </a:solidFill>
              </a:rPr>
              <a:t>char</a:t>
            </a:r>
            <a:r>
              <a:rPr lang="es-MX" sz="1100" dirty="0">
                <a:solidFill>
                  <a:schemeClr val="bg1"/>
                </a:solidFill>
              </a:rPr>
              <a:t> </a:t>
            </a:r>
            <a:r>
              <a:rPr lang="es-MX" sz="1100" dirty="0" err="1">
                <a:solidFill>
                  <a:schemeClr val="bg1"/>
                </a:solidFill>
              </a:rPr>
              <a:t>forma,rastro</a:t>
            </a:r>
            <a:r>
              <a:rPr lang="es-MX" sz="1100" dirty="0">
                <a:solidFill>
                  <a:schemeClr val="bg1"/>
                </a:solidFill>
              </a:rPr>
              <a:t>;</a:t>
            </a:r>
          </a:p>
          <a:p>
            <a:r>
              <a:rPr lang="es-MX" sz="1100" dirty="0">
                <a:solidFill>
                  <a:schemeClr val="bg1"/>
                </a:solidFill>
              </a:rPr>
              <a:t>	</a:t>
            </a:r>
            <a:r>
              <a:rPr lang="es-MX" sz="1100" dirty="0" err="1">
                <a:solidFill>
                  <a:schemeClr val="bg1"/>
                </a:solidFill>
              </a:rPr>
              <a:t>public</a:t>
            </a:r>
            <a:r>
              <a:rPr lang="es-MX" sz="1100" dirty="0">
                <a:solidFill>
                  <a:schemeClr val="bg1"/>
                </a:solidFill>
              </a:rPr>
              <a:t>:</a:t>
            </a:r>
          </a:p>
          <a:p>
            <a:r>
              <a:rPr lang="es-MX" sz="1100" dirty="0">
                <a:solidFill>
                  <a:schemeClr val="bg1"/>
                </a:solidFill>
              </a:rPr>
              <a:t>	    </a:t>
            </a:r>
            <a:r>
              <a:rPr lang="es-MX" sz="1100" dirty="0" err="1">
                <a:solidFill>
                  <a:schemeClr val="bg1"/>
                </a:solidFill>
              </a:rPr>
              <a:t>Wally</a:t>
            </a:r>
            <a:r>
              <a:rPr lang="es-MX" sz="1100" dirty="0">
                <a:solidFill>
                  <a:schemeClr val="bg1"/>
                </a:solidFill>
              </a:rPr>
              <a:t>(){</a:t>
            </a:r>
          </a:p>
          <a:p>
            <a:r>
              <a:rPr lang="es-MX" sz="1100" dirty="0">
                <a:solidFill>
                  <a:schemeClr val="bg1"/>
                </a:solidFill>
              </a:rPr>
              <a:t>			forma=184;</a:t>
            </a:r>
          </a:p>
          <a:p>
            <a:r>
              <a:rPr lang="es-MX" sz="1100" dirty="0">
                <a:solidFill>
                  <a:schemeClr val="bg1"/>
                </a:solidFill>
              </a:rPr>
              <a:t>			rastro=177;</a:t>
            </a:r>
          </a:p>
          <a:p>
            <a:r>
              <a:rPr lang="es-MX" sz="1100" dirty="0">
                <a:solidFill>
                  <a:schemeClr val="bg1"/>
                </a:solidFill>
              </a:rPr>
              <a:t>		}</a:t>
            </a:r>
          </a:p>
          <a:p>
            <a:r>
              <a:rPr lang="es-MX" sz="1100" dirty="0">
                <a:solidFill>
                  <a:schemeClr val="bg1"/>
                </a:solidFill>
              </a:rPr>
              <a:t>	    </a:t>
            </a:r>
            <a:r>
              <a:rPr lang="es-MX" sz="1100" dirty="0" err="1">
                <a:solidFill>
                  <a:schemeClr val="bg1"/>
                </a:solidFill>
              </a:rPr>
              <a:t>char</a:t>
            </a:r>
            <a:r>
              <a:rPr lang="es-MX" sz="1100" dirty="0">
                <a:solidFill>
                  <a:schemeClr val="bg1"/>
                </a:solidFill>
              </a:rPr>
              <a:t> </a:t>
            </a:r>
            <a:r>
              <a:rPr lang="es-MX" sz="1100" dirty="0" err="1">
                <a:solidFill>
                  <a:schemeClr val="bg1"/>
                </a:solidFill>
              </a:rPr>
              <a:t>getForma</a:t>
            </a:r>
            <a:r>
              <a:rPr lang="es-MX" sz="1100" dirty="0">
                <a:solidFill>
                  <a:schemeClr val="bg1"/>
                </a:solidFill>
              </a:rPr>
              <a:t>();</a:t>
            </a:r>
          </a:p>
          <a:p>
            <a:r>
              <a:rPr lang="es-MX" sz="1100" dirty="0">
                <a:solidFill>
                  <a:schemeClr val="bg1"/>
                </a:solidFill>
              </a:rPr>
              <a:t>	    </a:t>
            </a:r>
            <a:r>
              <a:rPr lang="es-MX" sz="1100" dirty="0" err="1">
                <a:solidFill>
                  <a:schemeClr val="bg1"/>
                </a:solidFill>
              </a:rPr>
              <a:t>char</a:t>
            </a:r>
            <a:r>
              <a:rPr lang="es-MX" sz="1100" dirty="0">
                <a:solidFill>
                  <a:schemeClr val="bg1"/>
                </a:solidFill>
              </a:rPr>
              <a:t> </a:t>
            </a:r>
            <a:r>
              <a:rPr lang="es-MX" sz="1100" dirty="0" err="1">
                <a:solidFill>
                  <a:schemeClr val="bg1"/>
                </a:solidFill>
              </a:rPr>
              <a:t>getRastro</a:t>
            </a:r>
            <a:r>
              <a:rPr lang="es-MX" sz="1100" dirty="0">
                <a:solidFill>
                  <a:schemeClr val="bg1"/>
                </a:solidFill>
              </a:rPr>
              <a:t>();</a:t>
            </a:r>
          </a:p>
          <a:p>
            <a:r>
              <a:rPr lang="es-MX" sz="1100" dirty="0">
                <a:solidFill>
                  <a:schemeClr val="bg1"/>
                </a:solidFill>
              </a:rPr>
              <a:t>	    </a:t>
            </a:r>
            <a:r>
              <a:rPr lang="es-MX" sz="1100" dirty="0" err="1">
                <a:solidFill>
                  <a:schemeClr val="bg1"/>
                </a:solidFill>
              </a:rPr>
              <a:t>bool</a:t>
            </a:r>
            <a:r>
              <a:rPr lang="es-MX" sz="1100" dirty="0">
                <a:solidFill>
                  <a:schemeClr val="bg1"/>
                </a:solidFill>
              </a:rPr>
              <a:t> </a:t>
            </a:r>
            <a:r>
              <a:rPr lang="es-MX" sz="1100" dirty="0" err="1">
                <a:solidFill>
                  <a:schemeClr val="bg1"/>
                </a:solidFill>
              </a:rPr>
              <a:t>puedeAvanzar</a:t>
            </a:r>
            <a:r>
              <a:rPr lang="es-MX" sz="1100" dirty="0">
                <a:solidFill>
                  <a:schemeClr val="bg1"/>
                </a:solidFill>
              </a:rPr>
              <a:t>(Celda c);</a:t>
            </a:r>
          </a:p>
          <a:p>
            <a:r>
              <a:rPr lang="es-MX" sz="1100" dirty="0">
                <a:solidFill>
                  <a:schemeClr val="bg1"/>
                </a:solidFill>
              </a:rPr>
              <a:t>	    </a:t>
            </a:r>
            <a:r>
              <a:rPr lang="es-MX" sz="1100" dirty="0" err="1">
                <a:solidFill>
                  <a:schemeClr val="bg1"/>
                </a:solidFill>
              </a:rPr>
              <a:t>bool</a:t>
            </a:r>
            <a:r>
              <a:rPr lang="es-MX" sz="1100" dirty="0">
                <a:solidFill>
                  <a:schemeClr val="bg1"/>
                </a:solidFill>
              </a:rPr>
              <a:t> </a:t>
            </a:r>
            <a:r>
              <a:rPr lang="es-MX" sz="1100" dirty="0" err="1">
                <a:solidFill>
                  <a:schemeClr val="bg1"/>
                </a:solidFill>
              </a:rPr>
              <a:t>encontroRastro</a:t>
            </a:r>
            <a:r>
              <a:rPr lang="es-MX" sz="1100" dirty="0">
                <a:solidFill>
                  <a:schemeClr val="bg1"/>
                </a:solidFill>
              </a:rPr>
              <a:t>(Celda c);</a:t>
            </a:r>
          </a:p>
          <a:p>
            <a:r>
              <a:rPr lang="es-MX" sz="1100" dirty="0">
                <a:solidFill>
                  <a:schemeClr val="bg1"/>
                </a:solidFill>
              </a:rPr>
              <a:t>	    </a:t>
            </a:r>
            <a:r>
              <a:rPr lang="es-MX" sz="1100" dirty="0" err="1">
                <a:solidFill>
                  <a:schemeClr val="bg1"/>
                </a:solidFill>
              </a:rPr>
              <a:t>bool</a:t>
            </a:r>
            <a:r>
              <a:rPr lang="es-MX" sz="1100" dirty="0">
                <a:solidFill>
                  <a:schemeClr val="bg1"/>
                </a:solidFill>
              </a:rPr>
              <a:t> </a:t>
            </a:r>
            <a:r>
              <a:rPr lang="es-MX" sz="1100" dirty="0" err="1">
                <a:solidFill>
                  <a:schemeClr val="bg1"/>
                </a:solidFill>
              </a:rPr>
              <a:t>encontroSalida</a:t>
            </a:r>
            <a:r>
              <a:rPr lang="es-MX" sz="1100" dirty="0">
                <a:solidFill>
                  <a:schemeClr val="bg1"/>
                </a:solidFill>
              </a:rPr>
              <a:t>(Celda c);</a:t>
            </a:r>
          </a:p>
          <a:p>
            <a:r>
              <a:rPr lang="es-MX" sz="1100" dirty="0">
                <a:solidFill>
                  <a:schemeClr val="bg1"/>
                </a:solidFill>
              </a:rPr>
              <a:t>};</a:t>
            </a:r>
          </a:p>
        </p:txBody>
      </p:sp>
    </p:spTree>
    <p:extLst>
      <p:ext uri="{BB962C8B-B14F-4D97-AF65-F5344CB8AC3E}">
        <p14:creationId xmlns:p14="http://schemas.microsoft.com/office/powerpoint/2010/main" val="97774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A31B7B-FE06-49A3-8C8A-28032256B8BC}"/>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5B0EB34E-9E6D-4A2B-9B13-EF2797670904}"/>
              </a:ext>
            </a:extLst>
          </p:cNvPr>
          <p:cNvSpPr>
            <a:spLocks noGrp="1"/>
          </p:cNvSpPr>
          <p:nvPr>
            <p:ph type="body" idx="1"/>
          </p:nvPr>
        </p:nvSpPr>
        <p:spPr/>
        <p:txBody>
          <a:bodyPr/>
          <a:lstStyle/>
          <a:p>
            <a:endParaRPr lang="es-MX"/>
          </a:p>
        </p:txBody>
      </p:sp>
      <p:pic>
        <p:nvPicPr>
          <p:cNvPr id="5" name="Imagen 4" descr="Imagen que contiene captura de pantalla&#10;&#10;Descripción generada con confianza muy alta">
            <a:extLst>
              <a:ext uri="{FF2B5EF4-FFF2-40B4-BE49-F238E27FC236}">
                <a16:creationId xmlns:a16="http://schemas.microsoft.com/office/drawing/2014/main" id="{10E10788-7EE4-4A46-8E00-D3C9A5B23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157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5" name="Rectangle 74">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sultado de imagen para c++">
            <a:extLst>
              <a:ext uri="{FF2B5EF4-FFF2-40B4-BE49-F238E27FC236}">
                <a16:creationId xmlns:a16="http://schemas.microsoft.com/office/drawing/2014/main" id="{6653A5C4-E425-495B-A7D4-B30BE1D270FD}"/>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6419DDC-D8A9-42B2-AE57-3F77C122E702}"/>
              </a:ext>
            </a:extLst>
          </p:cNvPr>
          <p:cNvSpPr>
            <a:spLocks noGrp="1"/>
          </p:cNvSpPr>
          <p:nvPr>
            <p:ph type="title"/>
          </p:nvPr>
        </p:nvSpPr>
        <p:spPr>
          <a:xfrm>
            <a:off x="1751012" y="1300785"/>
            <a:ext cx="8689976" cy="2509213"/>
          </a:xfrm>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r>
              <a:rPr lang="en-US" sz="5400" dirty="0">
                <a:solidFill>
                  <a:schemeClr val="tx1"/>
                </a:solidFill>
                <a:latin typeface="+mj-lt"/>
                <a:ea typeface="+mj-ea"/>
                <a:cs typeface="+mj-cs"/>
              </a:rPr>
              <a:t>¿</a:t>
            </a:r>
            <a:r>
              <a:rPr lang="en-US" sz="5400" dirty="0" err="1">
                <a:solidFill>
                  <a:schemeClr val="tx1"/>
                </a:solidFill>
                <a:latin typeface="+mj-lt"/>
                <a:ea typeface="+mj-ea"/>
                <a:cs typeface="+mj-cs"/>
              </a:rPr>
              <a:t>Cómo</a:t>
            </a:r>
            <a:r>
              <a:rPr lang="en-US" sz="5400" dirty="0">
                <a:solidFill>
                  <a:schemeClr val="tx1"/>
                </a:solidFill>
                <a:latin typeface="+mj-lt"/>
                <a:ea typeface="+mj-ea"/>
                <a:cs typeface="+mj-cs"/>
              </a:rPr>
              <a:t> </a:t>
            </a:r>
            <a:r>
              <a:rPr lang="en-US" sz="5400" dirty="0" err="1">
                <a:solidFill>
                  <a:schemeClr val="tx1"/>
                </a:solidFill>
                <a:latin typeface="+mj-lt"/>
                <a:ea typeface="+mj-ea"/>
                <a:cs typeface="+mj-cs"/>
              </a:rPr>
              <a:t>funciona</a:t>
            </a:r>
            <a:r>
              <a:rPr lang="en-US" sz="5400" dirty="0">
                <a:solidFill>
                  <a:schemeClr val="tx1"/>
                </a:solidFill>
                <a:latin typeface="+mj-lt"/>
                <a:ea typeface="+mj-ea"/>
                <a:cs typeface="+mj-cs"/>
              </a:rPr>
              <a:t>?</a:t>
            </a:r>
          </a:p>
        </p:txBody>
      </p:sp>
    </p:spTree>
    <p:extLst>
      <p:ext uri="{BB962C8B-B14F-4D97-AF65-F5344CB8AC3E}">
        <p14:creationId xmlns:p14="http://schemas.microsoft.com/office/powerpoint/2010/main" val="45141684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B5FF1-E99C-4B8E-893D-B513C9E1BCAA}"/>
              </a:ext>
            </a:extLst>
          </p:cNvPr>
          <p:cNvSpPr>
            <a:spLocks noGrp="1"/>
          </p:cNvSpPr>
          <p:nvPr>
            <p:ph type="title"/>
          </p:nvPr>
        </p:nvSpPr>
        <p:spPr>
          <a:xfrm>
            <a:off x="920124" y="377991"/>
            <a:ext cx="10530348" cy="741126"/>
          </a:xfrm>
        </p:spPr>
        <p:txBody>
          <a:bodyPr>
            <a:normAutofit fontScale="90000"/>
          </a:bodyPr>
          <a:lstStyle/>
          <a:p>
            <a:r>
              <a:rPr lang="es-MX" sz="4800" dirty="0"/>
              <a:t>UI</a:t>
            </a:r>
          </a:p>
        </p:txBody>
      </p:sp>
      <p:pic>
        <p:nvPicPr>
          <p:cNvPr id="4" name="Imagen 3">
            <a:extLst>
              <a:ext uri="{FF2B5EF4-FFF2-40B4-BE49-F238E27FC236}">
                <a16:creationId xmlns:a16="http://schemas.microsoft.com/office/drawing/2014/main" id="{BF746487-4E75-4008-9E4C-ADC854FE9B7A}"/>
              </a:ext>
            </a:extLst>
          </p:cNvPr>
          <p:cNvPicPr>
            <a:picLocks noChangeAspect="1"/>
          </p:cNvPicPr>
          <p:nvPr/>
        </p:nvPicPr>
        <p:blipFill>
          <a:blip r:embed="rId2"/>
          <a:stretch>
            <a:fillRect/>
          </a:stretch>
        </p:blipFill>
        <p:spPr>
          <a:xfrm>
            <a:off x="3276600" y="1253544"/>
            <a:ext cx="5638800" cy="5124450"/>
          </a:xfrm>
          <a:prstGeom prst="rect">
            <a:avLst/>
          </a:prstGeom>
        </p:spPr>
      </p:pic>
    </p:spTree>
    <p:extLst>
      <p:ext uri="{BB962C8B-B14F-4D97-AF65-F5344CB8AC3E}">
        <p14:creationId xmlns:p14="http://schemas.microsoft.com/office/powerpoint/2010/main" val="415832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8CA3263-84A3-464A-8D0C-41F2F436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C6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Resultado de imagen para EXITO DE META">
            <a:extLst>
              <a:ext uri="{FF2B5EF4-FFF2-40B4-BE49-F238E27FC236}">
                <a16:creationId xmlns:a16="http://schemas.microsoft.com/office/drawing/2014/main" id="{6C9B833D-735B-4869-9505-A1A692470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90" b="155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090A17CE-6119-42FE-9704-44C0E5FC16CC}"/>
              </a:ext>
            </a:extLst>
          </p:cNvPr>
          <p:cNvPicPr>
            <a:picLocks noChangeAspect="1"/>
          </p:cNvPicPr>
          <p:nvPr/>
        </p:nvPicPr>
        <p:blipFill rotWithShape="1">
          <a:blip r:embed="rId3"/>
          <a:srcRect l="-1" t="1" r="68102" b="43185"/>
          <a:stretch/>
        </p:blipFill>
        <p:spPr>
          <a:xfrm>
            <a:off x="3691428" y="1019950"/>
            <a:ext cx="4809144" cy="4818100"/>
          </a:xfrm>
          <a:prstGeom prst="rect">
            <a:avLst/>
          </a:prstGeom>
          <a:ln w="152400">
            <a:solidFill>
              <a:srgbClr val="FFFFFF"/>
            </a:solidFill>
            <a:miter lim="800000"/>
          </a:ln>
        </p:spPr>
      </p:pic>
      <p:pic>
        <p:nvPicPr>
          <p:cNvPr id="73" name="Picture 72">
            <a:extLst>
              <a:ext uri="{FF2B5EF4-FFF2-40B4-BE49-F238E27FC236}">
                <a16:creationId xmlns:a16="http://schemas.microsoft.com/office/drawing/2014/main" id="{6CF9BBE8-8459-456C-9BBD-DF5C2AB435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603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3F40A5D-F875-4358-A650-F68A5055529E}"/>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25000" pressure="0"/>
                    </a14:imgEffect>
                    <a14:imgEffect>
                      <a14:saturation sat="91000"/>
                    </a14:imgEffect>
                  </a14:imgLayer>
                </a14:imgProps>
              </a:ext>
              <a:ext uri="{28A0092B-C50C-407E-A947-70E740481C1C}">
                <a14:useLocalDpi xmlns:a14="http://schemas.microsoft.com/office/drawing/2010/main" val="0"/>
              </a:ext>
            </a:extLst>
          </a:blip>
          <a:stretch>
            <a:fillRect/>
          </a:stretch>
        </p:blipFill>
        <p:spPr>
          <a:xfrm>
            <a:off x="-123248" y="-114955"/>
            <a:ext cx="12481817" cy="6446795"/>
          </a:xfrm>
          <a:prstGeom prst="rect">
            <a:avLst/>
          </a:prstGeom>
        </p:spPr>
      </p:pic>
      <p:sp>
        <p:nvSpPr>
          <p:cNvPr id="2" name="Título 1">
            <a:extLst>
              <a:ext uri="{FF2B5EF4-FFF2-40B4-BE49-F238E27FC236}">
                <a16:creationId xmlns:a16="http://schemas.microsoft.com/office/drawing/2014/main" id="{A6419DDC-D8A9-42B2-AE57-3F77C122E702}"/>
              </a:ext>
            </a:extLst>
          </p:cNvPr>
          <p:cNvSpPr>
            <a:spLocks noGrp="1"/>
          </p:cNvSpPr>
          <p:nvPr>
            <p:ph type="title"/>
          </p:nvPr>
        </p:nvSpPr>
        <p:spPr>
          <a:xfrm>
            <a:off x="1097280" y="758952"/>
            <a:ext cx="10058400" cy="3566160"/>
          </a:xfrm>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r>
              <a:rPr lang="en-US" sz="8000" dirty="0">
                <a:latin typeface="+mj-lt"/>
                <a:ea typeface="+mj-ea"/>
                <a:cs typeface="+mj-cs"/>
              </a:rPr>
              <a:t>DESCRIPCIÓN</a:t>
            </a:r>
          </a:p>
        </p:txBody>
      </p:sp>
      <p:sp>
        <p:nvSpPr>
          <p:cNvPr id="3" name="Marcador de texto 2">
            <a:extLst>
              <a:ext uri="{FF2B5EF4-FFF2-40B4-BE49-F238E27FC236}">
                <a16:creationId xmlns:a16="http://schemas.microsoft.com/office/drawing/2014/main" id="{DEC90938-674B-462B-B93E-3D8A2AC524D1}"/>
              </a:ext>
            </a:extLst>
          </p:cNvPr>
          <p:cNvSpPr>
            <a:spLocks noGrp="1"/>
          </p:cNvSpPr>
          <p:nvPr>
            <p:ph type="body" idx="1"/>
          </p:nvPr>
        </p:nvSpPr>
        <p:spPr>
          <a:xfrm>
            <a:off x="1100051" y="4455621"/>
            <a:ext cx="10058400" cy="1143000"/>
          </a:xfrm>
        </p:spPr>
        <p:txBody>
          <a:bodyPr vert="horz" lIns="91440" tIns="45720" rIns="91440" bIns="45720" rtlCol="0">
            <a:normAutofit/>
          </a:bodyPr>
          <a:lstStyle/>
          <a:p>
            <a:r>
              <a:rPr lang="en-US" dirty="0">
                <a:solidFill>
                  <a:schemeClr val="tx1">
                    <a:lumMod val="85000"/>
                    <a:lumOff val="15000"/>
                  </a:schemeClr>
                </a:solidFill>
              </a:rPr>
              <a:t>PROBLEMA A RESOLVER</a:t>
            </a:r>
          </a:p>
        </p:txBody>
      </p:sp>
    </p:spTree>
    <p:extLst>
      <p:ext uri="{BB962C8B-B14F-4D97-AF65-F5344CB8AC3E}">
        <p14:creationId xmlns:p14="http://schemas.microsoft.com/office/powerpoint/2010/main" val="334376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48B8F30-B240-42FA-B832-667D73943A5D}"/>
              </a:ext>
            </a:extLst>
          </p:cNvPr>
          <p:cNvSpPr/>
          <p:nvPr/>
        </p:nvSpPr>
        <p:spPr>
          <a:xfrm>
            <a:off x="2912922" y="2967335"/>
            <a:ext cx="6366166"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Programas Utilizados</a:t>
            </a:r>
          </a:p>
        </p:txBody>
      </p:sp>
    </p:spTree>
    <p:extLst>
      <p:ext uri="{BB962C8B-B14F-4D97-AF65-F5344CB8AC3E}">
        <p14:creationId xmlns:p14="http://schemas.microsoft.com/office/powerpoint/2010/main" val="122426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478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109F0470-FF39-4045-95A3-BA429726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6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Resultado de imagen para CONCLUSIONES">
            <a:extLst>
              <a:ext uri="{FF2B5EF4-FFF2-40B4-BE49-F238E27FC236}">
                <a16:creationId xmlns:a16="http://schemas.microsoft.com/office/drawing/2014/main" id="{CDC0EE6F-04F4-414F-9BE7-8B16468E7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693"/>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72">
            <a:extLst>
              <a:ext uri="{FF2B5EF4-FFF2-40B4-BE49-F238E27FC236}">
                <a16:creationId xmlns:a16="http://schemas.microsoft.com/office/drawing/2014/main" id="{435DF8F1-0CB0-4FA3-B6B9-8DCD92791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a:extLst>
              <a:ext uri="{FF2B5EF4-FFF2-40B4-BE49-F238E27FC236}">
                <a16:creationId xmlns:a16="http://schemas.microsoft.com/office/drawing/2014/main" id="{3CD92E10-02CF-4304-A9C9-7E339F314C8E}"/>
              </a:ext>
            </a:extLst>
          </p:cNvPr>
          <p:cNvSpPr/>
          <p:nvPr/>
        </p:nvSpPr>
        <p:spPr>
          <a:xfrm>
            <a:off x="3137500" y="2967335"/>
            <a:ext cx="5917005" cy="1107996"/>
          </a:xfrm>
          <a:prstGeom prst="rect">
            <a:avLst/>
          </a:prstGeom>
          <a:noFill/>
        </p:spPr>
        <p:txBody>
          <a:bodyPr wrap="none" lIns="91440" tIns="45720" rIns="91440" bIns="45720">
            <a:spAutoFit/>
          </a:bodyPr>
          <a:lstStyle/>
          <a:p>
            <a:pPr algn="ctr"/>
            <a:r>
              <a:rPr lang="es-ES" sz="6600" b="1" dirty="0">
                <a:ln w="9525">
                  <a:solidFill>
                    <a:schemeClr val="bg1"/>
                  </a:solidFill>
                  <a:prstDash val="solid"/>
                </a:ln>
                <a:effectLst>
                  <a:outerShdw blurRad="12700" dist="38100" dir="2700000" algn="tl" rotWithShape="0">
                    <a:schemeClr val="bg1">
                      <a:lumMod val="50000"/>
                    </a:schemeClr>
                  </a:outerShdw>
                </a:effectLst>
              </a:rPr>
              <a:t>CONCLUSIONES</a:t>
            </a:r>
          </a:p>
        </p:txBody>
      </p:sp>
    </p:spTree>
    <p:extLst>
      <p:ext uri="{BB962C8B-B14F-4D97-AF65-F5344CB8AC3E}">
        <p14:creationId xmlns:p14="http://schemas.microsoft.com/office/powerpoint/2010/main" val="29918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F89C939-1215-4F39-A4EB-FFCA2EDB4360}"/>
              </a:ext>
            </a:extLst>
          </p:cNvPr>
          <p:cNvSpPr/>
          <p:nvPr/>
        </p:nvSpPr>
        <p:spPr>
          <a:xfrm>
            <a:off x="5923722" y="216575"/>
            <a:ext cx="5771321" cy="6186309"/>
          </a:xfrm>
          <a:prstGeom prst="rect">
            <a:avLst/>
          </a:prstGeom>
        </p:spPr>
        <p:txBody>
          <a:bodyPr wrap="square">
            <a:spAutoFit/>
          </a:bodyPr>
          <a:lstStyle/>
          <a:p>
            <a:pPr marL="285750" indent="-285750">
              <a:buFont typeface="Wingdings" panose="05000000000000000000" pitchFamily="2" charset="2"/>
              <a:buChar char="Ø"/>
            </a:pPr>
            <a:r>
              <a:rPr lang="es-MX" dirty="0"/>
              <a:t> Los lenguajes de alto nivel se desarrollaron con el objetivo de ser más accesibles y entendibles por la mayoría de programadores, de manera que los programadores pudieran concentrarse más en resolver la tarea o  los problemas y no en el lenguaje que la maquina tenía que entender.</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C++ surge de fusionar dos ideas: la eficiencia del lenguaje C para poder acceder al hardware al ejecutar tareas que realmente demandaban recursos de memoria; y las ideas de abstracción que representan las el nuevo conceptos de clases y objetos.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El lenguaje C++ presenta grandes herramientas de desarrollo para los programadores como las funciones, bibliotecas, clases y los objetos. De manera que el programador se ocupa de utilizar dichas herramientas para resolver un problema específico.</a:t>
            </a:r>
          </a:p>
          <a:p>
            <a:pPr marL="285750" indent="-285750">
              <a:buFont typeface="Wingdings" panose="05000000000000000000" pitchFamily="2" charset="2"/>
              <a:buChar char="Ø"/>
            </a:pPr>
            <a:r>
              <a:rPr lang="es-MX" dirty="0"/>
              <a:t>posee una serie de características que lo hacen distinto del lenguaje C. Aunque es posible verlo como una simple extensión del lenguaje C, en realidad implica un cambio en la forma de pensar por parte del programador.</a:t>
            </a:r>
          </a:p>
        </p:txBody>
      </p:sp>
      <p:pic>
        <p:nvPicPr>
          <p:cNvPr id="11272" name="Picture 8" descr="Resultado de imagen para conclusiones">
            <a:extLst>
              <a:ext uri="{FF2B5EF4-FFF2-40B4-BE49-F238E27FC236}">
                <a16:creationId xmlns:a16="http://schemas.microsoft.com/office/drawing/2014/main" id="{0689A18C-0F5E-4CC2-B8E3-25C4C89B2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40" y="1040151"/>
            <a:ext cx="5340626" cy="477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100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cias Pixar Style">
            <a:hlinkClick r:id="" action="ppaction://media"/>
            <a:extLst>
              <a:ext uri="{FF2B5EF4-FFF2-40B4-BE49-F238E27FC236}">
                <a16:creationId xmlns:a16="http://schemas.microsoft.com/office/drawing/2014/main" id="{0177CF76-E49D-46A0-9D17-7C359BD05C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3493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8" name="Rectangle 27">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sultado de imagen para laberinto bonito gif">
            <a:extLst>
              <a:ext uri="{FF2B5EF4-FFF2-40B4-BE49-F238E27FC236}">
                <a16:creationId xmlns:a16="http://schemas.microsoft.com/office/drawing/2014/main" id="{DD69A121-85EE-4A40-BD0D-202A397D566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7063" y="1984561"/>
            <a:ext cx="5135784" cy="288887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55F407E-DE30-4EF7-9D92-AEF805DB8EB1}"/>
              </a:ext>
            </a:extLst>
          </p:cNvPr>
          <p:cNvSpPr>
            <a:spLocks noGrp="1"/>
          </p:cNvSpPr>
          <p:nvPr>
            <p:ph type="title"/>
          </p:nvPr>
        </p:nvSpPr>
        <p:spPr>
          <a:xfrm>
            <a:off x="960119" y="414655"/>
            <a:ext cx="4175471" cy="2465023"/>
          </a:xfrm>
        </p:spPr>
        <p:txBody>
          <a:bodyPr vert="horz" lIns="91440" tIns="45720" rIns="91440" bIns="45720" rtlCol="0" anchor="b">
            <a:normAutofit/>
          </a:bodyPr>
          <a:lstStyle/>
          <a:p>
            <a:r>
              <a:rPr lang="en-US" sz="4800" dirty="0" err="1"/>
              <a:t>Exploración</a:t>
            </a:r>
            <a:r>
              <a:rPr lang="en-US" sz="4800" dirty="0"/>
              <a:t> de un </a:t>
            </a:r>
            <a:r>
              <a:rPr lang="en-US" sz="4800" dirty="0" err="1"/>
              <a:t>laberinto</a:t>
            </a:r>
            <a:endParaRPr lang="en-US" sz="4800" dirty="0"/>
          </a:p>
        </p:txBody>
      </p:sp>
      <p:sp>
        <p:nvSpPr>
          <p:cNvPr id="3" name="Marcador de texto 2">
            <a:extLst>
              <a:ext uri="{FF2B5EF4-FFF2-40B4-BE49-F238E27FC236}">
                <a16:creationId xmlns:a16="http://schemas.microsoft.com/office/drawing/2014/main" id="{34143672-D8B8-4356-9F7D-3791ACB06B01}"/>
              </a:ext>
            </a:extLst>
          </p:cNvPr>
          <p:cNvSpPr>
            <a:spLocks noGrp="1"/>
          </p:cNvSpPr>
          <p:nvPr>
            <p:ph type="body" idx="1"/>
          </p:nvPr>
        </p:nvSpPr>
        <p:spPr>
          <a:xfrm>
            <a:off x="278296" y="3193577"/>
            <a:ext cx="5599614" cy="3484904"/>
          </a:xfrm>
        </p:spPr>
        <p:txBody>
          <a:bodyPr vert="horz" lIns="91440" tIns="45720" rIns="91440" bIns="45720" rtlCol="0">
            <a:normAutofit/>
          </a:bodyPr>
          <a:lstStyle/>
          <a:p>
            <a:pPr>
              <a:lnSpc>
                <a:spcPct val="110000"/>
              </a:lnSpc>
            </a:pPr>
            <a:r>
              <a:rPr lang="en-US" sz="1600" b="1" dirty="0">
                <a:solidFill>
                  <a:schemeClr val="tx1">
                    <a:lumMod val="50000"/>
                    <a:lumOff val="50000"/>
                  </a:schemeClr>
                </a:solidFill>
              </a:rPr>
              <a:t>Un </a:t>
            </a:r>
            <a:r>
              <a:rPr lang="es-MX" sz="1600" b="1" dirty="0">
                <a:solidFill>
                  <a:schemeClr val="tx1">
                    <a:lumMod val="50000"/>
                    <a:lumOff val="50000"/>
                  </a:schemeClr>
                </a:solidFill>
              </a:rPr>
              <a:t>problema</a:t>
            </a:r>
            <a:r>
              <a:rPr lang="en-US" sz="1600" b="1" dirty="0">
                <a:solidFill>
                  <a:schemeClr val="tx1">
                    <a:lumMod val="50000"/>
                    <a:lumOff val="50000"/>
                  </a:schemeClr>
                </a:solidFill>
              </a:rPr>
              <a:t> </a:t>
            </a:r>
            <a:r>
              <a:rPr lang="en-US" sz="1600" b="1" dirty="0" err="1">
                <a:solidFill>
                  <a:schemeClr val="tx1">
                    <a:lumMod val="50000"/>
                    <a:lumOff val="50000"/>
                  </a:schemeClr>
                </a:solidFill>
              </a:rPr>
              <a:t>muy</a:t>
            </a:r>
            <a:r>
              <a:rPr lang="en-US" sz="1600" b="1" dirty="0">
                <a:solidFill>
                  <a:schemeClr val="tx1">
                    <a:lumMod val="50000"/>
                    <a:lumOff val="50000"/>
                  </a:schemeClr>
                </a:solidFill>
              </a:rPr>
              <a:t> </a:t>
            </a:r>
            <a:r>
              <a:rPr lang="en-US" sz="1600" b="1" dirty="0" err="1">
                <a:solidFill>
                  <a:schemeClr val="tx1">
                    <a:lumMod val="50000"/>
                    <a:lumOff val="50000"/>
                  </a:schemeClr>
                </a:solidFill>
              </a:rPr>
              <a:t>común</a:t>
            </a:r>
            <a:r>
              <a:rPr lang="en-US" sz="1600" b="1" dirty="0">
                <a:solidFill>
                  <a:schemeClr val="tx1">
                    <a:lumMod val="50000"/>
                    <a:lumOff val="50000"/>
                  </a:schemeClr>
                </a:solidFill>
              </a:rPr>
              <a:t> y </a:t>
            </a:r>
            <a:r>
              <a:rPr lang="en-US" sz="1600" b="1" dirty="0" err="1">
                <a:solidFill>
                  <a:schemeClr val="tx1">
                    <a:lumMod val="50000"/>
                    <a:lumOff val="50000"/>
                  </a:schemeClr>
                </a:solidFill>
              </a:rPr>
              <a:t>relevante</a:t>
            </a:r>
            <a:r>
              <a:rPr lang="en-US" sz="1600" b="1" dirty="0">
                <a:solidFill>
                  <a:schemeClr val="tx1">
                    <a:lumMod val="50000"/>
                    <a:lumOff val="50000"/>
                  </a:schemeClr>
                </a:solidFill>
              </a:rPr>
              <a:t> para el </a:t>
            </a:r>
            <a:r>
              <a:rPr lang="en-US" sz="1600" b="1" dirty="0" err="1">
                <a:solidFill>
                  <a:schemeClr val="tx1">
                    <a:lumMod val="50000"/>
                    <a:lumOff val="50000"/>
                  </a:schemeClr>
                </a:solidFill>
              </a:rPr>
              <a:t>mundo</a:t>
            </a:r>
            <a:r>
              <a:rPr lang="en-US" sz="1600" b="1" dirty="0">
                <a:solidFill>
                  <a:schemeClr val="tx1">
                    <a:lumMod val="50000"/>
                    <a:lumOff val="50000"/>
                  </a:schemeClr>
                </a:solidFill>
              </a:rPr>
              <a:t> de la </a:t>
            </a:r>
            <a:r>
              <a:rPr lang="en-US" sz="1600" b="1" dirty="0" err="1">
                <a:solidFill>
                  <a:schemeClr val="tx1">
                    <a:lumMod val="50000"/>
                    <a:lumOff val="50000"/>
                  </a:schemeClr>
                </a:solidFill>
              </a:rPr>
              <a:t>robótica</a:t>
            </a:r>
            <a:r>
              <a:rPr lang="en-US" sz="1600" b="1" dirty="0">
                <a:solidFill>
                  <a:schemeClr val="tx1">
                    <a:lumMod val="50000"/>
                    <a:lumOff val="50000"/>
                  </a:schemeClr>
                </a:solidFill>
              </a:rPr>
              <a:t> es:  ¿</a:t>
            </a:r>
            <a:r>
              <a:rPr lang="en-US" sz="1600" b="1" dirty="0" err="1">
                <a:solidFill>
                  <a:schemeClr val="tx1">
                    <a:lumMod val="50000"/>
                    <a:lumOff val="50000"/>
                  </a:schemeClr>
                </a:solidFill>
              </a:rPr>
              <a:t>cómo</a:t>
            </a:r>
            <a:r>
              <a:rPr lang="en-US" sz="1600" b="1" dirty="0">
                <a:solidFill>
                  <a:schemeClr val="tx1">
                    <a:lumMod val="50000"/>
                    <a:lumOff val="50000"/>
                  </a:schemeClr>
                </a:solidFill>
              </a:rPr>
              <a:t> </a:t>
            </a:r>
            <a:r>
              <a:rPr lang="en-US" sz="1600" b="1" dirty="0" err="1">
                <a:solidFill>
                  <a:schemeClr val="tx1">
                    <a:lumMod val="50000"/>
                    <a:lumOff val="50000"/>
                  </a:schemeClr>
                </a:solidFill>
              </a:rPr>
              <a:t>encontrar</a:t>
            </a:r>
            <a:r>
              <a:rPr lang="en-US" sz="1600" b="1" dirty="0">
                <a:solidFill>
                  <a:schemeClr val="tx1">
                    <a:lumMod val="50000"/>
                    <a:lumOff val="50000"/>
                  </a:schemeClr>
                </a:solidFill>
              </a:rPr>
              <a:t> la </a:t>
            </a:r>
            <a:r>
              <a:rPr lang="en-US" sz="1600" b="1" dirty="0" err="1">
                <a:solidFill>
                  <a:schemeClr val="tx1">
                    <a:lumMod val="50000"/>
                    <a:lumOff val="50000"/>
                  </a:schemeClr>
                </a:solidFill>
              </a:rPr>
              <a:t>salida</a:t>
            </a:r>
            <a:r>
              <a:rPr lang="en-US" sz="1600" b="1" dirty="0">
                <a:solidFill>
                  <a:schemeClr val="tx1">
                    <a:lumMod val="50000"/>
                    <a:lumOff val="50000"/>
                  </a:schemeClr>
                </a:solidFill>
              </a:rPr>
              <a:t> de un </a:t>
            </a:r>
            <a:r>
              <a:rPr lang="en-US" sz="1600" b="1" dirty="0" err="1">
                <a:solidFill>
                  <a:schemeClr val="tx1">
                    <a:lumMod val="50000"/>
                    <a:lumOff val="50000"/>
                  </a:schemeClr>
                </a:solidFill>
              </a:rPr>
              <a:t>laberinto</a:t>
            </a:r>
            <a:r>
              <a:rPr lang="en-US" sz="1600" b="1" dirty="0">
                <a:solidFill>
                  <a:schemeClr val="tx1">
                    <a:lumMod val="50000"/>
                    <a:lumOff val="50000"/>
                  </a:schemeClr>
                </a:solidFill>
              </a:rPr>
              <a:t>?</a:t>
            </a:r>
          </a:p>
          <a:p>
            <a:pPr algn="just">
              <a:lnSpc>
                <a:spcPct val="110000"/>
              </a:lnSpc>
            </a:pPr>
            <a:r>
              <a:rPr lang="en-US" sz="1800" cap="none" dirty="0">
                <a:solidFill>
                  <a:schemeClr val="tx1">
                    <a:lumMod val="50000"/>
                    <a:lumOff val="50000"/>
                  </a:schemeClr>
                </a:solidFill>
              </a:rPr>
              <a:t>El </a:t>
            </a:r>
            <a:r>
              <a:rPr lang="en-US" sz="1800" cap="none" dirty="0" err="1">
                <a:solidFill>
                  <a:schemeClr val="tx1">
                    <a:lumMod val="50000"/>
                    <a:lumOff val="50000"/>
                  </a:schemeClr>
                </a:solidFill>
              </a:rPr>
              <a:t>problema</a:t>
            </a:r>
            <a:r>
              <a:rPr lang="en-US" sz="1800" cap="none" dirty="0">
                <a:solidFill>
                  <a:schemeClr val="tx1">
                    <a:lumMod val="50000"/>
                    <a:lumOff val="50000"/>
                  </a:schemeClr>
                </a:solidFill>
              </a:rPr>
              <a:t> que </a:t>
            </a:r>
            <a:r>
              <a:rPr lang="en-US" sz="1800" cap="none" dirty="0" err="1">
                <a:solidFill>
                  <a:schemeClr val="tx1">
                    <a:lumMod val="50000"/>
                    <a:lumOff val="50000"/>
                  </a:schemeClr>
                </a:solidFill>
              </a:rPr>
              <a:t>queremos</a:t>
            </a:r>
            <a:r>
              <a:rPr lang="en-US" sz="1800" cap="none" dirty="0">
                <a:solidFill>
                  <a:schemeClr val="tx1">
                    <a:lumMod val="50000"/>
                    <a:lumOff val="50000"/>
                  </a:schemeClr>
                </a:solidFill>
              </a:rPr>
              <a:t> resolver es </a:t>
            </a:r>
            <a:r>
              <a:rPr lang="en-US" sz="1800" cap="none" dirty="0" err="1">
                <a:solidFill>
                  <a:schemeClr val="tx1">
                    <a:lumMod val="50000"/>
                    <a:lumOff val="50000"/>
                  </a:schemeClr>
                </a:solidFill>
              </a:rPr>
              <a:t>ayudar</a:t>
            </a:r>
            <a:r>
              <a:rPr lang="en-US" sz="1800" cap="none" dirty="0">
                <a:solidFill>
                  <a:schemeClr val="tx1">
                    <a:lumMod val="50000"/>
                    <a:lumOff val="50000"/>
                  </a:schemeClr>
                </a:solidFill>
              </a:rPr>
              <a:t> a </a:t>
            </a:r>
            <a:r>
              <a:rPr lang="en-US" sz="1800" cap="none" dirty="0" err="1">
                <a:solidFill>
                  <a:schemeClr val="tx1">
                    <a:lumMod val="50000"/>
                    <a:lumOff val="50000"/>
                  </a:schemeClr>
                </a:solidFill>
              </a:rPr>
              <a:t>nuestro</a:t>
            </a:r>
            <a:r>
              <a:rPr lang="en-US" sz="1800" cap="none" dirty="0">
                <a:solidFill>
                  <a:schemeClr val="tx1">
                    <a:lumMod val="50000"/>
                    <a:lumOff val="50000"/>
                  </a:schemeClr>
                </a:solidFill>
              </a:rPr>
              <a:t> wally a </a:t>
            </a:r>
            <a:r>
              <a:rPr lang="en-US" sz="1800" cap="none" dirty="0" err="1">
                <a:solidFill>
                  <a:schemeClr val="tx1">
                    <a:lumMod val="50000"/>
                    <a:lumOff val="50000"/>
                  </a:schemeClr>
                </a:solidFill>
              </a:rPr>
              <a:t>encontrar</a:t>
            </a:r>
            <a:r>
              <a:rPr lang="en-US" sz="1800" cap="none" dirty="0">
                <a:solidFill>
                  <a:schemeClr val="tx1">
                    <a:lumMod val="50000"/>
                    <a:lumOff val="50000"/>
                  </a:schemeClr>
                </a:solidFill>
              </a:rPr>
              <a:t> la </a:t>
            </a:r>
            <a:r>
              <a:rPr lang="en-US" sz="1800" cap="none" dirty="0" err="1">
                <a:solidFill>
                  <a:schemeClr val="tx1">
                    <a:lumMod val="50000"/>
                    <a:lumOff val="50000"/>
                  </a:schemeClr>
                </a:solidFill>
              </a:rPr>
              <a:t>salida</a:t>
            </a:r>
            <a:r>
              <a:rPr lang="en-US" sz="1800" cap="none" dirty="0">
                <a:solidFill>
                  <a:schemeClr val="tx1">
                    <a:lumMod val="50000"/>
                    <a:lumOff val="50000"/>
                  </a:schemeClr>
                </a:solidFill>
              </a:rPr>
              <a:t> de un </a:t>
            </a:r>
            <a:r>
              <a:rPr lang="en-US" sz="1800" cap="none" dirty="0" err="1">
                <a:solidFill>
                  <a:schemeClr val="tx1">
                    <a:lumMod val="50000"/>
                    <a:lumOff val="50000"/>
                  </a:schemeClr>
                </a:solidFill>
              </a:rPr>
              <a:t>laberinto</a:t>
            </a:r>
            <a:r>
              <a:rPr lang="en-US" sz="1800" cap="none" dirty="0">
                <a:solidFill>
                  <a:schemeClr val="tx1">
                    <a:lumMod val="50000"/>
                    <a:lumOff val="50000"/>
                  </a:schemeClr>
                </a:solidFill>
              </a:rPr>
              <a:t> virtual. </a:t>
            </a:r>
            <a:r>
              <a:rPr lang="en-US" sz="1800" cap="none" dirty="0" err="1">
                <a:solidFill>
                  <a:schemeClr val="tx1">
                    <a:lumMod val="50000"/>
                    <a:lumOff val="50000"/>
                  </a:schemeClr>
                </a:solidFill>
              </a:rPr>
              <a:t>En</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nuestro</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problema</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asumiremos</a:t>
            </a:r>
            <a:r>
              <a:rPr lang="en-US" sz="1800" cap="none" dirty="0">
                <a:solidFill>
                  <a:schemeClr val="tx1">
                    <a:lumMod val="50000"/>
                    <a:lumOff val="50000"/>
                  </a:schemeClr>
                </a:solidFill>
              </a:rPr>
              <a:t> que wally es </a:t>
            </a:r>
            <a:r>
              <a:rPr lang="en-US" sz="1800" cap="none" dirty="0" err="1">
                <a:solidFill>
                  <a:schemeClr val="tx1">
                    <a:lumMod val="50000"/>
                    <a:lumOff val="50000"/>
                  </a:schemeClr>
                </a:solidFill>
              </a:rPr>
              <a:t>dejado</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caer</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en</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alguna</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parte</a:t>
            </a:r>
            <a:r>
              <a:rPr lang="en-US" sz="1800" cap="none" dirty="0">
                <a:solidFill>
                  <a:schemeClr val="tx1">
                    <a:lumMod val="50000"/>
                    <a:lumOff val="50000"/>
                  </a:schemeClr>
                </a:solidFill>
              </a:rPr>
              <a:t> </a:t>
            </a:r>
            <a:r>
              <a:rPr lang="en-US" sz="1800" cap="none" dirty="0" err="1">
                <a:solidFill>
                  <a:schemeClr val="tx1">
                    <a:lumMod val="50000"/>
                    <a:lumOff val="50000"/>
                  </a:schemeClr>
                </a:solidFill>
              </a:rPr>
              <a:t>en</a:t>
            </a:r>
            <a:r>
              <a:rPr lang="en-US" sz="1800" cap="none" dirty="0">
                <a:solidFill>
                  <a:schemeClr val="tx1">
                    <a:lumMod val="50000"/>
                    <a:lumOff val="50000"/>
                  </a:schemeClr>
                </a:solidFill>
              </a:rPr>
              <a:t> medio del </a:t>
            </a:r>
            <a:r>
              <a:rPr lang="en-US" sz="1800" cap="none" dirty="0" err="1">
                <a:solidFill>
                  <a:schemeClr val="tx1">
                    <a:lumMod val="50000"/>
                    <a:lumOff val="50000"/>
                  </a:schemeClr>
                </a:solidFill>
              </a:rPr>
              <a:t>laberinto</a:t>
            </a:r>
            <a:r>
              <a:rPr lang="en-US" sz="1800" cap="none" dirty="0">
                <a:solidFill>
                  <a:schemeClr val="tx1">
                    <a:lumMod val="50000"/>
                    <a:lumOff val="50000"/>
                  </a:schemeClr>
                </a:solidFill>
              </a:rPr>
              <a:t> y debe </a:t>
            </a:r>
            <a:r>
              <a:rPr lang="en-US" sz="1800" cap="none" dirty="0" err="1">
                <a:solidFill>
                  <a:schemeClr val="tx1">
                    <a:lumMod val="50000"/>
                    <a:lumOff val="50000"/>
                  </a:schemeClr>
                </a:solidFill>
              </a:rPr>
              <a:t>encontrar</a:t>
            </a:r>
            <a:r>
              <a:rPr lang="en-US" sz="1800" cap="none" dirty="0">
                <a:solidFill>
                  <a:schemeClr val="tx1">
                    <a:lumMod val="50000"/>
                    <a:lumOff val="50000"/>
                  </a:schemeClr>
                </a:solidFill>
              </a:rPr>
              <a:t> la </a:t>
            </a:r>
            <a:r>
              <a:rPr lang="en-US" sz="1800" cap="none" dirty="0" err="1">
                <a:solidFill>
                  <a:schemeClr val="tx1">
                    <a:lumMod val="50000"/>
                    <a:lumOff val="50000"/>
                  </a:schemeClr>
                </a:solidFill>
              </a:rPr>
              <a:t>salida</a:t>
            </a:r>
            <a:r>
              <a:rPr lang="en-US" sz="1800" cap="none" dirty="0">
                <a:solidFill>
                  <a:schemeClr val="tx1">
                    <a:lumMod val="50000"/>
                    <a:lumOff val="50000"/>
                  </a:schemeClr>
                </a:solidFill>
              </a:rPr>
              <a:t>.</a:t>
            </a:r>
          </a:p>
        </p:txBody>
      </p:sp>
    </p:spTree>
    <p:extLst>
      <p:ext uri="{BB962C8B-B14F-4D97-AF65-F5344CB8AC3E}">
        <p14:creationId xmlns:p14="http://schemas.microsoft.com/office/powerpoint/2010/main" val="106255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4" name="Rectangle 83">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CONDICIONES">
            <a:extLst>
              <a:ext uri="{FF2B5EF4-FFF2-40B4-BE49-F238E27FC236}">
                <a16:creationId xmlns:a16="http://schemas.microsoft.com/office/drawing/2014/main" id="{CFC57DC5-0708-4E02-8C3A-57EF6AD62135}"/>
              </a:ext>
            </a:extLst>
          </p:cNvPr>
          <p:cNvPicPr>
            <a:picLocks noChangeAspect="1" noChangeArrowheads="1"/>
          </p:cNvPicPr>
          <p:nvPr/>
        </p:nvPicPr>
        <p:blipFill rotWithShape="1">
          <a:blip r:embed="rId4">
            <a:duotone>
              <a:schemeClr val="bg2">
                <a:shade val="45000"/>
                <a:satMod val="135000"/>
              </a:schemeClr>
              <a:prstClr val="white"/>
            </a:duotone>
            <a:alphaModFix amt="25000"/>
            <a:extLst>
              <a:ext uri="{28A0092B-C50C-407E-A947-70E740481C1C}">
                <a14:useLocalDpi xmlns:a14="http://schemas.microsoft.com/office/drawing/2010/main" val="0"/>
              </a:ext>
            </a:extLst>
          </a:blip>
          <a:srcRect t="7095" b="60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11E3672-55AD-41C5-B96B-E30CC1074982}"/>
              </a:ext>
            </a:extLst>
          </p:cNvPr>
          <p:cNvSpPr>
            <a:spLocks noGrp="1"/>
          </p:cNvSpPr>
          <p:nvPr>
            <p:ph type="title"/>
          </p:nvPr>
        </p:nvSpPr>
        <p:spPr>
          <a:xfrm>
            <a:off x="1751012" y="122377"/>
            <a:ext cx="8689976" cy="1428128"/>
          </a:xfrm>
        </p:spPr>
        <p:txBody>
          <a:bodyPr vert="horz" lIns="91440" tIns="45720" rIns="91440" bIns="45720" rtlCol="0" anchor="b">
            <a:normAutofit/>
          </a:bodyPr>
          <a:lstStyle/>
          <a:p>
            <a:r>
              <a:rPr lang="en-US" sz="4800" dirty="0"/>
              <a:t>CONDICIONES</a:t>
            </a:r>
          </a:p>
        </p:txBody>
      </p:sp>
      <p:sp>
        <p:nvSpPr>
          <p:cNvPr id="3" name="Marcador de texto 2">
            <a:extLst>
              <a:ext uri="{FF2B5EF4-FFF2-40B4-BE49-F238E27FC236}">
                <a16:creationId xmlns:a16="http://schemas.microsoft.com/office/drawing/2014/main" id="{E830D93E-8DBA-43EB-8E25-171110F9AA61}"/>
              </a:ext>
            </a:extLst>
          </p:cNvPr>
          <p:cNvSpPr>
            <a:spLocks noGrp="1"/>
          </p:cNvSpPr>
          <p:nvPr>
            <p:ph type="body" idx="1"/>
          </p:nvPr>
        </p:nvSpPr>
        <p:spPr>
          <a:xfrm>
            <a:off x="450376" y="2186609"/>
            <a:ext cx="11436824" cy="4549015"/>
          </a:xfrm>
        </p:spPr>
        <p:txBody>
          <a:bodyPr vert="horz" lIns="91440" tIns="45720" rIns="91440" bIns="45720" rtlCol="0">
            <a:normAutofit/>
          </a:bodyPr>
          <a:lstStyle/>
          <a:p>
            <a:pPr algn="just">
              <a:lnSpc>
                <a:spcPct val="110000"/>
              </a:lnSpc>
            </a:pPr>
            <a:r>
              <a:rPr lang="en-US" sz="1800" cap="none" dirty="0">
                <a:solidFill>
                  <a:schemeClr val="tx1">
                    <a:lumMod val="65000"/>
                    <a:lumOff val="35000"/>
                  </a:schemeClr>
                </a:solidFill>
              </a:rPr>
              <a:t> </a:t>
            </a:r>
            <a:r>
              <a:rPr lang="en-US" sz="1800" cap="none" dirty="0" err="1">
                <a:solidFill>
                  <a:schemeClr val="tx1">
                    <a:lumMod val="65000"/>
                    <a:lumOff val="35000"/>
                  </a:schemeClr>
                </a:solidFill>
              </a:rPr>
              <a:t>Desde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nuestra</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posición</a:t>
            </a:r>
            <a:r>
              <a:rPr lang="en-US" sz="1800" cap="none" dirty="0">
                <a:solidFill>
                  <a:schemeClr val="tx1">
                    <a:lumMod val="65000"/>
                    <a:lumOff val="35000"/>
                  </a:schemeClr>
                </a:solidFill>
              </a:rPr>
              <a:t> de </a:t>
            </a:r>
            <a:r>
              <a:rPr lang="en-US" sz="1800" cap="none" dirty="0" err="1">
                <a:solidFill>
                  <a:schemeClr val="tx1">
                    <a:lumMod val="65000"/>
                    <a:lumOff val="35000"/>
                  </a:schemeClr>
                </a:solidFill>
              </a:rPr>
              <a:t>partida</a:t>
            </a:r>
            <a:r>
              <a:rPr lang="en-US" sz="1800" cap="none" dirty="0">
                <a:solidFill>
                  <a:schemeClr val="tx1">
                    <a:lumMod val="65000"/>
                    <a:lumOff val="35000"/>
                  </a:schemeClr>
                </a:solidFill>
              </a:rPr>
              <a:t>, primero </a:t>
            </a:r>
            <a:r>
              <a:rPr lang="en-US" sz="1800" cap="none" dirty="0" err="1">
                <a:solidFill>
                  <a:schemeClr val="tx1">
                    <a:lumMod val="65000"/>
                    <a:lumOff val="35000"/>
                  </a:schemeClr>
                </a:solidFill>
              </a:rPr>
              <a:t>intentaremos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avanzar</a:t>
            </a:r>
            <a:r>
              <a:rPr lang="en-US" sz="1800" cap="none" dirty="0">
                <a:solidFill>
                  <a:schemeClr val="tx1">
                    <a:lumMod val="65000"/>
                    <a:lumOff val="35000"/>
                  </a:schemeClr>
                </a:solidFill>
              </a:rPr>
              <a:t> un </a:t>
            </a:r>
            <a:r>
              <a:rPr lang="en-US" sz="1800" cap="none" dirty="0" err="1">
                <a:solidFill>
                  <a:schemeClr val="tx1">
                    <a:lumMod val="65000"/>
                    <a:lumOff val="35000"/>
                  </a:schemeClr>
                </a:solidFill>
              </a:rPr>
              <a:t>cuadrado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hacia</a:t>
            </a:r>
            <a:r>
              <a:rPr lang="en-US" sz="1800" cap="none" dirty="0">
                <a:solidFill>
                  <a:schemeClr val="tx1">
                    <a:lumMod val="65000"/>
                    <a:lumOff val="35000"/>
                  </a:schemeClr>
                </a:solidFill>
              </a:rPr>
              <a:t> el </a:t>
            </a:r>
            <a:r>
              <a:rPr lang="en-US" sz="1800" cap="none" dirty="0" err="1">
                <a:solidFill>
                  <a:schemeClr val="tx1">
                    <a:lumMod val="65000"/>
                    <a:lumOff val="35000"/>
                  </a:schemeClr>
                </a:solidFill>
              </a:rPr>
              <a:t>norte</a:t>
            </a:r>
            <a:r>
              <a:rPr lang="en-US" sz="1800" cap="none" dirty="0">
                <a:solidFill>
                  <a:schemeClr val="tx1">
                    <a:lumMod val="65000"/>
                    <a:lumOff val="35000"/>
                  </a:schemeClr>
                </a:solidFill>
              </a:rPr>
              <a:t> y </a:t>
            </a:r>
            <a:r>
              <a:rPr lang="en-US" sz="1800" cap="none" dirty="0" err="1">
                <a:solidFill>
                  <a:schemeClr val="tx1">
                    <a:lumMod val="65000"/>
                    <a:lumOff val="35000"/>
                  </a:schemeClr>
                </a:solidFill>
              </a:rPr>
              <a:t>luego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recursivamente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probaremos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nuestro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procedimiento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desde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allí</a:t>
            </a:r>
            <a:r>
              <a:rPr lang="en-US" sz="1800" cap="none" dirty="0">
                <a:solidFill>
                  <a:schemeClr val="tx1">
                    <a:lumMod val="65000"/>
                    <a:lumOff val="35000"/>
                  </a:schemeClr>
                </a:solidFill>
              </a:rPr>
              <a:t>.</a:t>
            </a:r>
          </a:p>
          <a:p>
            <a:pPr algn="just">
              <a:lnSpc>
                <a:spcPct val="110000"/>
              </a:lnSpc>
            </a:pPr>
            <a:r>
              <a:rPr lang="en-US" sz="1800" cap="none" dirty="0">
                <a:solidFill>
                  <a:schemeClr val="tx1">
                    <a:lumMod val="65000"/>
                    <a:lumOff val="35000"/>
                  </a:schemeClr>
                </a:solidFill>
              </a:rPr>
              <a:t> Si no </a:t>
            </a:r>
            <a:r>
              <a:rPr lang="en-US" sz="1800" cap="none" dirty="0" err="1">
                <a:solidFill>
                  <a:schemeClr val="tx1">
                    <a:lumMod val="65000"/>
                    <a:lumOff val="35000"/>
                  </a:schemeClr>
                </a:solidFill>
              </a:rPr>
              <a:t>tenemos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éxito</a:t>
            </a:r>
            <a:r>
              <a:rPr lang="en-US" sz="1800" cap="none" dirty="0">
                <a:solidFill>
                  <a:schemeClr val="tx1">
                    <a:lumMod val="65000"/>
                    <a:lumOff val="35000"/>
                  </a:schemeClr>
                </a:solidFill>
              </a:rPr>
              <a:t> al </a:t>
            </a:r>
            <a:r>
              <a:rPr lang="en-US" sz="1800" cap="none" dirty="0" err="1">
                <a:solidFill>
                  <a:schemeClr val="tx1">
                    <a:lumMod val="65000"/>
                    <a:lumOff val="35000"/>
                  </a:schemeClr>
                </a:solidFill>
              </a:rPr>
              <a:t>intentar</a:t>
            </a:r>
            <a:r>
              <a:rPr lang="en-US" sz="1800" cap="none" dirty="0">
                <a:solidFill>
                  <a:schemeClr val="tx1">
                    <a:lumMod val="65000"/>
                    <a:lumOff val="35000"/>
                  </a:schemeClr>
                </a:solidFill>
              </a:rPr>
              <a:t> un </a:t>
            </a:r>
            <a:r>
              <a:rPr lang="en-US" sz="1800" cap="none" dirty="0" err="1">
                <a:solidFill>
                  <a:schemeClr val="tx1">
                    <a:lumMod val="65000"/>
                    <a:lumOff val="35000"/>
                  </a:schemeClr>
                </a:solidFill>
              </a:rPr>
              <a:t>camino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hacia</a:t>
            </a:r>
            <a:r>
              <a:rPr lang="en-US" sz="1800" cap="none" dirty="0">
                <a:solidFill>
                  <a:schemeClr val="tx1">
                    <a:lumMod val="65000"/>
                    <a:lumOff val="35000"/>
                  </a:schemeClr>
                </a:solidFill>
              </a:rPr>
              <a:t> el </a:t>
            </a:r>
            <a:r>
              <a:rPr lang="en-US" sz="1800" cap="none" dirty="0" err="1">
                <a:solidFill>
                  <a:schemeClr val="tx1">
                    <a:lumMod val="65000"/>
                    <a:lumOff val="35000"/>
                  </a:schemeClr>
                </a:solidFill>
              </a:rPr>
              <a:t>norte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como</a:t>
            </a:r>
            <a:r>
              <a:rPr lang="en-US" sz="1800" cap="none" dirty="0">
                <a:solidFill>
                  <a:schemeClr val="tx1">
                    <a:lumMod val="65000"/>
                    <a:lumOff val="35000"/>
                  </a:schemeClr>
                </a:solidFill>
              </a:rPr>
              <a:t> primer </a:t>
            </a:r>
            <a:r>
              <a:rPr lang="en-US" sz="1800" cap="none" dirty="0" err="1">
                <a:solidFill>
                  <a:schemeClr val="tx1">
                    <a:lumMod val="65000"/>
                    <a:lumOff val="35000"/>
                  </a:schemeClr>
                </a:solidFill>
              </a:rPr>
              <a:t>paso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daremos</a:t>
            </a:r>
            <a:r>
              <a:rPr lang="en-US" sz="1800" cap="none" dirty="0">
                <a:solidFill>
                  <a:schemeClr val="tx1">
                    <a:lumMod val="65000"/>
                    <a:lumOff val="35000"/>
                  </a:schemeClr>
                </a:solidFill>
              </a:rPr>
              <a:t> un </a:t>
            </a:r>
            <a:r>
              <a:rPr lang="en-US" sz="1800" cap="none" dirty="0" err="1">
                <a:solidFill>
                  <a:schemeClr val="tx1">
                    <a:lumMod val="65000"/>
                    <a:lumOff val="35000"/>
                  </a:schemeClr>
                </a:solidFill>
              </a:rPr>
              <a:t>paso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hacia</a:t>
            </a:r>
            <a:r>
              <a:rPr lang="en-US" sz="1800" cap="none" dirty="0">
                <a:solidFill>
                  <a:schemeClr val="tx1">
                    <a:lumMod val="65000"/>
                    <a:lumOff val="35000"/>
                  </a:schemeClr>
                </a:solidFill>
              </a:rPr>
              <a:t> el sur y </a:t>
            </a:r>
            <a:r>
              <a:rPr lang="en-US" sz="1800" cap="none" dirty="0" err="1">
                <a:solidFill>
                  <a:schemeClr val="tx1">
                    <a:lumMod val="65000"/>
                    <a:lumOff val="35000"/>
                  </a:schemeClr>
                </a:solidFill>
              </a:rPr>
              <a:t>repetiremos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recursivamente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nuestro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procedimiento</a:t>
            </a:r>
            <a:r>
              <a:rPr lang="en-US" sz="1800" cap="none" dirty="0">
                <a:solidFill>
                  <a:schemeClr val="tx1">
                    <a:lumMod val="65000"/>
                    <a:lumOff val="35000"/>
                  </a:schemeClr>
                </a:solidFill>
              </a:rPr>
              <a:t>.</a:t>
            </a:r>
          </a:p>
          <a:p>
            <a:pPr algn="just">
              <a:lnSpc>
                <a:spcPct val="110000"/>
              </a:lnSpc>
            </a:pPr>
            <a:r>
              <a:rPr lang="en-US" sz="1800" cap="none" dirty="0">
                <a:solidFill>
                  <a:schemeClr val="tx1">
                    <a:lumMod val="65000"/>
                    <a:lumOff val="35000"/>
                  </a:schemeClr>
                </a:solidFill>
              </a:rPr>
              <a:t> Si </a:t>
            </a:r>
            <a:r>
              <a:rPr lang="en-US" sz="1800" cap="none" dirty="0" err="1">
                <a:solidFill>
                  <a:schemeClr val="tx1">
                    <a:lumMod val="65000"/>
                    <a:lumOff val="35000"/>
                  </a:schemeClr>
                </a:solidFill>
              </a:rPr>
              <a:t>ir</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hacia</a:t>
            </a:r>
            <a:r>
              <a:rPr lang="en-US" sz="1800" cap="none" dirty="0">
                <a:solidFill>
                  <a:schemeClr val="tx1">
                    <a:lumMod val="65000"/>
                    <a:lumOff val="35000"/>
                  </a:schemeClr>
                </a:solidFill>
              </a:rPr>
              <a:t> el sur no </a:t>
            </a:r>
            <a:r>
              <a:rPr lang="en-US" sz="1800" cap="none" dirty="0" err="1">
                <a:solidFill>
                  <a:schemeClr val="tx1">
                    <a:lumMod val="65000"/>
                    <a:lumOff val="35000"/>
                  </a:schemeClr>
                </a:solidFill>
              </a:rPr>
              <a:t>funciona</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entonces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intentaremos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dar</a:t>
            </a:r>
            <a:r>
              <a:rPr lang="en-US" sz="1800" cap="none" dirty="0">
                <a:solidFill>
                  <a:schemeClr val="tx1">
                    <a:lumMod val="65000"/>
                    <a:lumOff val="35000"/>
                  </a:schemeClr>
                </a:solidFill>
              </a:rPr>
              <a:t> un </a:t>
            </a:r>
            <a:r>
              <a:rPr lang="en-US" sz="1800" cap="none" dirty="0" err="1">
                <a:solidFill>
                  <a:schemeClr val="tx1">
                    <a:lumMod val="65000"/>
                    <a:lumOff val="35000"/>
                  </a:schemeClr>
                </a:solidFill>
              </a:rPr>
              <a:t>paso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hacia</a:t>
            </a:r>
            <a:r>
              <a:rPr lang="en-US" sz="1800" cap="none" dirty="0">
                <a:solidFill>
                  <a:schemeClr val="tx1">
                    <a:lumMod val="65000"/>
                    <a:lumOff val="35000"/>
                  </a:schemeClr>
                </a:solidFill>
              </a:rPr>
              <a:t> el </a:t>
            </a:r>
            <a:r>
              <a:rPr lang="en-US" sz="1800" cap="none" dirty="0" err="1">
                <a:solidFill>
                  <a:schemeClr val="tx1">
                    <a:lumMod val="65000"/>
                    <a:lumOff val="35000"/>
                  </a:schemeClr>
                </a:solidFill>
              </a:rPr>
              <a:t>oeste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como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nuestro</a:t>
            </a:r>
            <a:r>
              <a:rPr lang="en-US" sz="1800" cap="none" dirty="0">
                <a:solidFill>
                  <a:schemeClr val="tx1">
                    <a:lumMod val="65000"/>
                    <a:lumOff val="35000"/>
                  </a:schemeClr>
                </a:solidFill>
              </a:rPr>
              <a:t> primer </a:t>
            </a:r>
            <a:r>
              <a:rPr lang="en-US" sz="1800" cap="none" dirty="0" err="1">
                <a:solidFill>
                  <a:schemeClr val="tx1">
                    <a:lumMod val="65000"/>
                    <a:lumOff val="35000"/>
                  </a:schemeClr>
                </a:solidFill>
              </a:rPr>
              <a:t>paso</a:t>
            </a:r>
            <a:r>
              <a:rPr lang="en-US" sz="1800" cap="none" dirty="0">
                <a:solidFill>
                  <a:schemeClr val="tx1">
                    <a:lumMod val="65000"/>
                    <a:lumOff val="35000"/>
                  </a:schemeClr>
                </a:solidFill>
              </a:rPr>
              <a:t> y </a:t>
            </a:r>
            <a:r>
              <a:rPr lang="en-US" sz="1800" cap="none" dirty="0" err="1">
                <a:solidFill>
                  <a:schemeClr val="tx1">
                    <a:lumMod val="65000"/>
                    <a:lumOff val="35000"/>
                  </a:schemeClr>
                </a:solidFill>
              </a:rPr>
              <a:t>aplicaremos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nuestro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procedimiento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recursivamente</a:t>
            </a:r>
            <a:r>
              <a:rPr lang="en-US" sz="1800" cap="none" dirty="0">
                <a:solidFill>
                  <a:schemeClr val="tx1">
                    <a:lumMod val="65000"/>
                    <a:lumOff val="35000"/>
                  </a:schemeClr>
                </a:solidFill>
              </a:rPr>
              <a:t>.</a:t>
            </a:r>
          </a:p>
          <a:p>
            <a:pPr algn="just">
              <a:lnSpc>
                <a:spcPct val="110000"/>
              </a:lnSpc>
            </a:pPr>
            <a:r>
              <a:rPr lang="en-US" sz="1800" cap="none" dirty="0">
                <a:solidFill>
                  <a:schemeClr val="tx1">
                    <a:lumMod val="65000"/>
                    <a:lumOff val="35000"/>
                  </a:schemeClr>
                </a:solidFill>
              </a:rPr>
              <a:t> Si el </a:t>
            </a:r>
            <a:r>
              <a:rPr lang="en-US" sz="1800" cap="none" dirty="0" err="1">
                <a:solidFill>
                  <a:schemeClr val="tx1">
                    <a:lumMod val="65000"/>
                    <a:lumOff val="35000"/>
                  </a:schemeClr>
                </a:solidFill>
              </a:rPr>
              <a:t>norte</a:t>
            </a:r>
            <a:r>
              <a:rPr lang="en-US" sz="1800" cap="none" dirty="0">
                <a:solidFill>
                  <a:schemeClr val="tx1">
                    <a:lumMod val="65000"/>
                    <a:lumOff val="35000"/>
                  </a:schemeClr>
                </a:solidFill>
              </a:rPr>
              <a:t>, el sur y el </a:t>
            </a:r>
            <a:r>
              <a:rPr lang="en-US" sz="1800" cap="none" dirty="0" err="1">
                <a:solidFill>
                  <a:schemeClr val="tx1">
                    <a:lumMod val="65000"/>
                    <a:lumOff val="35000"/>
                  </a:schemeClr>
                </a:solidFill>
              </a:rPr>
              <a:t>oeste</a:t>
            </a:r>
            <a:r>
              <a:rPr lang="en-US" sz="1800" cap="none" dirty="0">
                <a:solidFill>
                  <a:schemeClr val="tx1">
                    <a:lumMod val="65000"/>
                    <a:lumOff val="35000"/>
                  </a:schemeClr>
                </a:solidFill>
              </a:rPr>
              <a:t> no </a:t>
            </a:r>
            <a:r>
              <a:rPr lang="en-US" sz="1800" cap="none" dirty="0" err="1">
                <a:solidFill>
                  <a:schemeClr val="tx1">
                    <a:lumMod val="65000"/>
                    <a:lumOff val="35000"/>
                  </a:schemeClr>
                </a:solidFill>
              </a:rPr>
              <a:t>han</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tenido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éxito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aplicaremos</a:t>
            </a:r>
            <a:r>
              <a:rPr lang="en-US" sz="1800" cap="none" dirty="0">
                <a:solidFill>
                  <a:schemeClr val="tx1">
                    <a:lumMod val="65000"/>
                    <a:lumOff val="35000"/>
                  </a:schemeClr>
                </a:solidFill>
              </a:rPr>
              <a:t> el </a:t>
            </a:r>
            <a:r>
              <a:rPr lang="en-US" sz="1800" cap="none" dirty="0" err="1">
                <a:solidFill>
                  <a:schemeClr val="tx1">
                    <a:lumMod val="65000"/>
                    <a:lumOff val="35000"/>
                  </a:schemeClr>
                </a:solidFill>
              </a:rPr>
              <a:t>procedimiento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recursivamente</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desde</a:t>
            </a:r>
            <a:r>
              <a:rPr lang="en-US" sz="1800" cap="none" dirty="0">
                <a:solidFill>
                  <a:schemeClr val="tx1">
                    <a:lumMod val="65000"/>
                    <a:lumOff val="35000"/>
                  </a:schemeClr>
                </a:solidFill>
              </a:rPr>
              <a:t> una </a:t>
            </a:r>
            <a:r>
              <a:rPr lang="en-US" sz="1800" cap="none" dirty="0" err="1">
                <a:solidFill>
                  <a:schemeClr val="tx1">
                    <a:lumMod val="65000"/>
                    <a:lumOff val="35000"/>
                  </a:schemeClr>
                </a:solidFill>
              </a:rPr>
              <a:t>posición</a:t>
            </a:r>
            <a:r>
              <a:rPr lang="en-US" sz="1800" cap="none" dirty="0">
                <a:solidFill>
                  <a:schemeClr val="tx1">
                    <a:lumMod val="65000"/>
                    <a:lumOff val="35000"/>
                  </a:schemeClr>
                </a:solidFill>
              </a:rPr>
              <a:t> un </a:t>
            </a:r>
            <a:r>
              <a:rPr lang="en-US" sz="1800" cap="none" dirty="0" err="1">
                <a:solidFill>
                  <a:schemeClr val="tx1">
                    <a:lumMod val="65000"/>
                    <a:lumOff val="35000"/>
                  </a:schemeClr>
                </a:solidFill>
              </a:rPr>
              <a:t>paso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hacia</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nuestro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este</a:t>
            </a:r>
            <a:r>
              <a:rPr lang="en-US" sz="1800" cap="none" dirty="0">
                <a:solidFill>
                  <a:schemeClr val="tx1">
                    <a:lumMod val="65000"/>
                    <a:lumOff val="35000"/>
                  </a:schemeClr>
                </a:solidFill>
              </a:rPr>
              <a:t>.</a:t>
            </a:r>
          </a:p>
          <a:p>
            <a:pPr algn="just">
              <a:lnSpc>
                <a:spcPct val="110000"/>
              </a:lnSpc>
            </a:pPr>
            <a:r>
              <a:rPr lang="en-US" sz="1800" cap="none" dirty="0">
                <a:solidFill>
                  <a:schemeClr val="tx1">
                    <a:lumMod val="65000"/>
                    <a:lumOff val="35000"/>
                  </a:schemeClr>
                </a:solidFill>
              </a:rPr>
              <a:t> Si </a:t>
            </a:r>
            <a:r>
              <a:rPr lang="en-US" sz="1800" cap="none" dirty="0" err="1">
                <a:solidFill>
                  <a:schemeClr val="tx1">
                    <a:lumMod val="65000"/>
                    <a:lumOff val="35000"/>
                  </a:schemeClr>
                </a:solidFill>
              </a:rPr>
              <a:t>ninguna</a:t>
            </a:r>
            <a:r>
              <a:rPr lang="en-US" sz="1800" cap="none" dirty="0">
                <a:solidFill>
                  <a:schemeClr val="tx1">
                    <a:lumMod val="65000"/>
                    <a:lumOff val="35000"/>
                  </a:schemeClr>
                </a:solidFill>
              </a:rPr>
              <a:t> de </a:t>
            </a:r>
            <a:r>
              <a:rPr lang="en-US" sz="1800" cap="none" dirty="0" err="1">
                <a:solidFill>
                  <a:schemeClr val="tx1">
                    <a:lumMod val="65000"/>
                    <a:lumOff val="35000"/>
                  </a:schemeClr>
                </a:solidFill>
              </a:rPr>
              <a:t>estas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direcciones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funciona</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entonces</a:t>
            </a:r>
            <a:r>
              <a:rPr lang="en-US" sz="1800" cap="none" dirty="0">
                <a:solidFill>
                  <a:schemeClr val="tx1">
                    <a:lumMod val="65000"/>
                    <a:lumOff val="35000"/>
                  </a:schemeClr>
                </a:solidFill>
              </a:rPr>
              <a:t> no hay </a:t>
            </a:r>
            <a:r>
              <a:rPr lang="en-US" sz="1800" cap="none" dirty="0" err="1">
                <a:solidFill>
                  <a:schemeClr val="tx1">
                    <a:lumMod val="65000"/>
                    <a:lumOff val="35000"/>
                  </a:schemeClr>
                </a:solidFill>
              </a:rPr>
              <a:t>manera</a:t>
            </a:r>
            <a:r>
              <a:rPr lang="en-US" sz="1800" cap="none" dirty="0">
                <a:solidFill>
                  <a:schemeClr val="tx1">
                    <a:lumMod val="65000"/>
                    <a:lumOff val="35000"/>
                  </a:schemeClr>
                </a:solidFill>
              </a:rPr>
              <a:t> de </a:t>
            </a:r>
            <a:r>
              <a:rPr lang="en-US" sz="1800" cap="none" dirty="0" err="1">
                <a:solidFill>
                  <a:schemeClr val="tx1">
                    <a:lumMod val="65000"/>
                    <a:lumOff val="35000"/>
                  </a:schemeClr>
                </a:solidFill>
              </a:rPr>
              <a:t>salir</a:t>
            </a:r>
            <a:r>
              <a:rPr lang="en-US" sz="1800" cap="none" dirty="0">
                <a:solidFill>
                  <a:schemeClr val="tx1">
                    <a:lumMod val="65000"/>
                    <a:lumOff val="35000"/>
                  </a:schemeClr>
                </a:solidFill>
              </a:rPr>
              <a:t> del </a:t>
            </a:r>
            <a:r>
              <a:rPr lang="en-US" sz="1800" cap="none" dirty="0" err="1">
                <a:solidFill>
                  <a:schemeClr val="tx1">
                    <a:lumMod val="65000"/>
                    <a:lumOff val="35000"/>
                  </a:schemeClr>
                </a:solidFill>
              </a:rPr>
              <a:t>laberinto</a:t>
            </a:r>
            <a:r>
              <a:rPr lang="en-US" sz="1800" cap="none" dirty="0">
                <a:solidFill>
                  <a:schemeClr val="tx1">
                    <a:lumMod val="65000"/>
                    <a:lumOff val="35000"/>
                  </a:schemeClr>
                </a:solidFill>
              </a:rPr>
              <a:t> y </a:t>
            </a:r>
            <a:r>
              <a:rPr lang="en-US" sz="1800" cap="none" dirty="0" err="1">
                <a:solidFill>
                  <a:schemeClr val="tx1">
                    <a:lumMod val="65000"/>
                    <a:lumOff val="35000"/>
                  </a:schemeClr>
                </a:solidFill>
              </a:rPr>
              <a:t>hemos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fracasado</a:t>
            </a:r>
            <a:r>
              <a:rPr lang="en-US" sz="1800" cap="none" dirty="0">
                <a:solidFill>
                  <a:schemeClr val="tx1">
                    <a:lumMod val="65000"/>
                    <a:lumOff val="35000"/>
                  </a:schemeClr>
                </a:solidFill>
              </a:rPr>
              <a:t>.</a:t>
            </a:r>
          </a:p>
          <a:p>
            <a:pPr algn="just">
              <a:lnSpc>
                <a:spcPct val="110000"/>
              </a:lnSpc>
            </a:pPr>
            <a:r>
              <a:rPr lang="en-US" sz="1800" cap="none" dirty="0">
                <a:solidFill>
                  <a:schemeClr val="tx1">
                    <a:lumMod val="65000"/>
                    <a:lumOff val="35000"/>
                  </a:schemeClr>
                </a:solidFill>
              </a:rPr>
              <a:t> </a:t>
            </a:r>
            <a:r>
              <a:rPr lang="en-US" sz="1800" cap="none" dirty="0" err="1">
                <a:solidFill>
                  <a:schemeClr val="tx1">
                    <a:lumMod val="65000"/>
                    <a:lumOff val="35000"/>
                  </a:schemeClr>
                </a:solidFill>
              </a:rPr>
              <a:t>En</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caso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contrario</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podemos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encontrar</a:t>
            </a:r>
            <a:r>
              <a:rPr lang="en-US" sz="1800" cap="none" dirty="0">
                <a:solidFill>
                  <a:schemeClr val="tx1">
                    <a:lumMod val="65000"/>
                    <a:lumOff val="35000"/>
                  </a:schemeClr>
                </a:solidFill>
              </a:rPr>
              <a:t> la </a:t>
            </a:r>
            <a:r>
              <a:rPr lang="en-US" sz="1800" cap="none" dirty="0" err="1">
                <a:solidFill>
                  <a:schemeClr val="tx1">
                    <a:lumMod val="65000"/>
                    <a:lumOff val="35000"/>
                  </a:schemeClr>
                </a:solidFill>
              </a:rPr>
              <a:t>salida</a:t>
            </a:r>
            <a:r>
              <a:rPr lang="en-US" sz="1800" cap="none" dirty="0">
                <a:solidFill>
                  <a:schemeClr val="tx1">
                    <a:lumMod val="65000"/>
                    <a:lumOff val="35000"/>
                  </a:schemeClr>
                </a:solidFill>
              </a:rPr>
              <a:t> y </a:t>
            </a:r>
            <a:r>
              <a:rPr lang="en-US" sz="1800" cap="none" dirty="0" err="1">
                <a:solidFill>
                  <a:schemeClr val="tx1">
                    <a:lumMod val="65000"/>
                    <a:lumOff val="35000"/>
                  </a:schemeClr>
                </a:solidFill>
              </a:rPr>
              <a:t>seremos</a:t>
            </a:r>
            <a:r>
              <a:rPr lang="en-US" sz="1800" cap="none" dirty="0">
                <a:solidFill>
                  <a:schemeClr val="tx1">
                    <a:lumMod val="65000"/>
                    <a:lumOff val="35000"/>
                  </a:schemeClr>
                </a:solidFill>
              </a:rPr>
              <a:t> </a:t>
            </a:r>
            <a:r>
              <a:rPr lang="en-US" sz="1800" cap="none" dirty="0" err="1">
                <a:solidFill>
                  <a:schemeClr val="tx1">
                    <a:lumMod val="65000"/>
                    <a:lumOff val="35000"/>
                  </a:schemeClr>
                </a:solidFill>
              </a:rPr>
              <a:t>libres</a:t>
            </a:r>
            <a:r>
              <a:rPr lang="en-US" sz="1800" cap="none" dirty="0">
                <a:solidFill>
                  <a:schemeClr val="tx1">
                    <a:lumMod val="65000"/>
                    <a:lumOff val="35000"/>
                  </a:schemeClr>
                </a:solidFill>
              </a:rPr>
              <a:t>.</a:t>
            </a:r>
          </a:p>
          <a:p>
            <a:pPr algn="just">
              <a:lnSpc>
                <a:spcPct val="110000"/>
              </a:lnSpc>
            </a:pPr>
            <a:endParaRPr lang="en-US" sz="1400" dirty="0">
              <a:solidFill>
                <a:schemeClr val="tx1">
                  <a:lumMod val="65000"/>
                  <a:lumOff val="35000"/>
                </a:schemeClr>
              </a:solidFill>
            </a:endParaRPr>
          </a:p>
        </p:txBody>
      </p:sp>
    </p:spTree>
    <p:extLst>
      <p:ext uri="{BB962C8B-B14F-4D97-AF65-F5344CB8AC3E}">
        <p14:creationId xmlns:p14="http://schemas.microsoft.com/office/powerpoint/2010/main" val="2882108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F27460F-C39E-4E70-B0AB-976C01AE3872}"/>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CrisscrossEtching trans="45000" pressure="0"/>
                    </a14:imgEffect>
                  </a14:imgLayer>
                </a14:imgProps>
              </a:ext>
              <a:ext uri="{28A0092B-C50C-407E-A947-70E740481C1C}">
                <a14:useLocalDpi xmlns:a14="http://schemas.microsoft.com/office/drawing/2010/main" val="0"/>
              </a:ext>
            </a:extLst>
          </a:blip>
          <a:srcRect t="13850" b="883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6419DDC-D8A9-42B2-AE57-3F77C122E702}"/>
              </a:ext>
            </a:extLst>
          </p:cNvPr>
          <p:cNvSpPr>
            <a:spLocks noGrp="1"/>
          </p:cNvSpPr>
          <p:nvPr>
            <p:ph type="title"/>
          </p:nvPr>
        </p:nvSpPr>
        <p:spPr>
          <a:xfrm>
            <a:off x="1097280" y="758952"/>
            <a:ext cx="10058400" cy="3566160"/>
          </a:xfrm>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r>
              <a:rPr lang="en-US">
                <a:latin typeface="+mj-lt"/>
                <a:ea typeface="+mj-ea"/>
                <a:cs typeface="+mj-cs"/>
              </a:rPr>
              <a:t>MODELADO UML</a:t>
            </a:r>
          </a:p>
        </p:txBody>
      </p:sp>
      <p:sp>
        <p:nvSpPr>
          <p:cNvPr id="3" name="Marcador de texto 2">
            <a:extLst>
              <a:ext uri="{FF2B5EF4-FFF2-40B4-BE49-F238E27FC236}">
                <a16:creationId xmlns:a16="http://schemas.microsoft.com/office/drawing/2014/main" id="{DEC90938-674B-462B-B93E-3D8A2AC524D1}"/>
              </a:ext>
            </a:extLst>
          </p:cNvPr>
          <p:cNvSpPr>
            <a:spLocks noGrp="1"/>
          </p:cNvSpPr>
          <p:nvPr>
            <p:ph type="body" idx="1"/>
          </p:nvPr>
        </p:nvSpPr>
        <p:spPr>
          <a:xfrm>
            <a:off x="1100051" y="4455621"/>
            <a:ext cx="10058400" cy="1143000"/>
          </a:xfrm>
        </p:spPr>
        <p:txBody>
          <a:bodyPr vert="horz" lIns="91440" tIns="45720" rIns="91440" bIns="45720" rtlCol="0">
            <a:normAutofit/>
          </a:bodyPr>
          <a:lstStyle/>
          <a:p>
            <a:r>
              <a:rPr lang="en-US" dirty="0">
                <a:solidFill>
                  <a:schemeClr val="tx1">
                    <a:lumMod val="85000"/>
                    <a:lumOff val="15000"/>
                  </a:schemeClr>
                </a:solidFill>
              </a:rPr>
              <a:t>IDENTIFICACIÓN DE CLASES Y RELACIONES</a:t>
            </a:r>
          </a:p>
        </p:txBody>
      </p:sp>
    </p:spTree>
    <p:extLst>
      <p:ext uri="{BB962C8B-B14F-4D97-AF65-F5344CB8AC3E}">
        <p14:creationId xmlns:p14="http://schemas.microsoft.com/office/powerpoint/2010/main" val="248195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5D1D2920-6E0E-4897-8621-C14AA2E1B9BE}"/>
              </a:ext>
            </a:extLst>
          </p:cNvPr>
          <p:cNvGraphicFramePr/>
          <p:nvPr>
            <p:extLst>
              <p:ext uri="{D42A27DB-BD31-4B8C-83A1-F6EECF244321}">
                <p14:modId xmlns:p14="http://schemas.microsoft.com/office/powerpoint/2010/main" val="118557722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537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19931875-10C3-4F77-A517-0214AE5C0EAB}"/>
              </a:ext>
            </a:extLst>
          </p:cNvPr>
          <p:cNvGraphicFramePr/>
          <p:nvPr>
            <p:extLst>
              <p:ext uri="{D42A27DB-BD31-4B8C-83A1-F6EECF244321}">
                <p14:modId xmlns:p14="http://schemas.microsoft.com/office/powerpoint/2010/main" val="284741280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74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11D6E8B-A151-416E-9628-0D670A59B50B}"/>
              </a:ext>
            </a:extLst>
          </p:cNvPr>
          <p:cNvPicPr>
            <a:picLocks noChangeAspect="1"/>
          </p:cNvPicPr>
          <p:nvPr/>
        </p:nvPicPr>
        <p:blipFill>
          <a:blip r:embed="rId2"/>
          <a:stretch>
            <a:fillRect/>
          </a:stretch>
        </p:blipFill>
        <p:spPr>
          <a:xfrm>
            <a:off x="1987028" y="0"/>
            <a:ext cx="8217943" cy="6858000"/>
          </a:xfrm>
          <a:prstGeom prst="rect">
            <a:avLst/>
          </a:prstGeom>
        </p:spPr>
      </p:pic>
    </p:spTree>
    <p:extLst>
      <p:ext uri="{BB962C8B-B14F-4D97-AF65-F5344CB8AC3E}">
        <p14:creationId xmlns:p14="http://schemas.microsoft.com/office/powerpoint/2010/main" val="110397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F27460F-C39E-4E70-B0AB-976C01AE3872}"/>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CrisscrossEtching trans="45000" pressure="0"/>
                    </a14:imgEffect>
                  </a14:imgLayer>
                </a14:imgProps>
              </a:ext>
              <a:ext uri="{28A0092B-C50C-407E-A947-70E740481C1C}">
                <a14:useLocalDpi xmlns:a14="http://schemas.microsoft.com/office/drawing/2010/main" val="0"/>
              </a:ext>
            </a:extLst>
          </a:blip>
          <a:srcRect t="12544" r="-2" b="31205"/>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6419DDC-D8A9-42B2-AE57-3F77C122E702}"/>
              </a:ext>
            </a:extLst>
          </p:cNvPr>
          <p:cNvSpPr>
            <a:spLocks noGrp="1"/>
          </p:cNvSpPr>
          <p:nvPr>
            <p:ph type="title"/>
          </p:nvPr>
        </p:nvSpPr>
        <p:spPr>
          <a:xfrm>
            <a:off x="1097280" y="758952"/>
            <a:ext cx="10058400" cy="3566160"/>
          </a:xfrm>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r>
              <a:rPr lang="en-US">
                <a:latin typeface="+mj-lt"/>
                <a:ea typeface="+mj-ea"/>
                <a:cs typeface="+mj-cs"/>
              </a:rPr>
              <a:t>INVESTIGACIÓN</a:t>
            </a:r>
          </a:p>
        </p:txBody>
      </p:sp>
      <p:sp>
        <p:nvSpPr>
          <p:cNvPr id="3" name="Marcador de texto 2">
            <a:extLst>
              <a:ext uri="{FF2B5EF4-FFF2-40B4-BE49-F238E27FC236}">
                <a16:creationId xmlns:a16="http://schemas.microsoft.com/office/drawing/2014/main" id="{DEC90938-674B-462B-B93E-3D8A2AC524D1}"/>
              </a:ext>
            </a:extLst>
          </p:cNvPr>
          <p:cNvSpPr>
            <a:spLocks noGrp="1"/>
          </p:cNvSpPr>
          <p:nvPr>
            <p:ph type="body" idx="1"/>
          </p:nvPr>
        </p:nvSpPr>
        <p:spPr>
          <a:xfrm>
            <a:off x="1100051" y="4455621"/>
            <a:ext cx="10058400" cy="1143000"/>
          </a:xfrm>
        </p:spPr>
        <p:txBody>
          <a:bodyPr vert="horz" lIns="91440" tIns="45720" rIns="91440" bIns="45720" rtlCol="0">
            <a:normAutofit/>
          </a:bodyPr>
          <a:lstStyle/>
          <a:p>
            <a:endParaRPr lang="en-US" dirty="0">
              <a:solidFill>
                <a:schemeClr val="tx1">
                  <a:lumMod val="85000"/>
                  <a:lumOff val="15000"/>
                </a:schemeClr>
              </a:solidFill>
            </a:endParaRPr>
          </a:p>
        </p:txBody>
      </p:sp>
    </p:spTree>
    <p:extLst>
      <p:ext uri="{BB962C8B-B14F-4D97-AF65-F5344CB8AC3E}">
        <p14:creationId xmlns:p14="http://schemas.microsoft.com/office/powerpoint/2010/main" val="2252606369"/>
      </p:ext>
    </p:extLst>
  </p:cSld>
  <p:clrMapOvr>
    <a:masterClrMapping/>
  </p:clrMapOvr>
</p:sld>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TM04033925[[fn=Gota]]</Template>
  <TotalTime>857</TotalTime>
  <Words>719</Words>
  <Application>Microsoft Office PowerPoint</Application>
  <PresentationFormat>Panorámica</PresentationFormat>
  <Paragraphs>64</Paragraphs>
  <Slides>24</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Hack</vt:lpstr>
      <vt:lpstr>Tw Cen MT</vt:lpstr>
      <vt:lpstr>Wingdings</vt:lpstr>
      <vt:lpstr>Gota</vt:lpstr>
      <vt:lpstr>EXPLORACIÓN DE UN LABERINTO</vt:lpstr>
      <vt:lpstr>DESCRIPCIÓN</vt:lpstr>
      <vt:lpstr>Exploración de un laberinto</vt:lpstr>
      <vt:lpstr>CONDICIONES</vt:lpstr>
      <vt:lpstr>MODELADO UML</vt:lpstr>
      <vt:lpstr>Presentación de PowerPoint</vt:lpstr>
      <vt:lpstr>Presentación de PowerPoint</vt:lpstr>
      <vt:lpstr>Presentación de PowerPoint</vt:lpstr>
      <vt:lpstr>INVESTIGACIÓN</vt:lpstr>
      <vt:lpstr>Presentación de PowerPoint</vt:lpstr>
      <vt:lpstr>Presentación de PowerPoint</vt:lpstr>
      <vt:lpstr>Recursividad</vt:lpstr>
      <vt:lpstr>Ascii</vt:lpstr>
      <vt:lpstr>ALGORITMO</vt:lpstr>
      <vt:lpstr>Presentación de PowerPoint</vt:lpstr>
      <vt:lpstr>Presentación de PowerPoint</vt:lpstr>
      <vt:lpstr>¿Cómo funciona?</vt:lpstr>
      <vt:lpstr>UI</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EXPLORACIÓN DE UN LABERINTO</dc:title>
  <dc:creator>Abraham Flores Basilio</dc:creator>
  <cp:lastModifiedBy>Abraham Flores Basilio</cp:lastModifiedBy>
  <cp:revision>1</cp:revision>
  <dcterms:created xsi:type="dcterms:W3CDTF">2018-05-17T03:42:35Z</dcterms:created>
  <dcterms:modified xsi:type="dcterms:W3CDTF">2018-05-18T16:33:49Z</dcterms:modified>
</cp:coreProperties>
</file>